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8" r:id="rId10"/>
    <p:sldId id="269" r:id="rId11"/>
    <p:sldId id="270" r:id="rId12"/>
    <p:sldId id="27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A4CD8D-6A7A-2E0A-9EB3-0659ED899A86}" v="85" dt="2026-02-02T18:48:15.6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F8F559-9E44-4C63-B434-A2D9773CDA9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EBF3ABE-3F41-4ACE-934E-03C0D47ADB9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Zoom when recording to the cloud</a:t>
          </a:r>
        </a:p>
      </dgm:t>
    </dgm:pt>
    <dgm:pt modelId="{4D7A71C2-6E0E-4819-A01B-3D89D8969B95}" type="parTrans" cxnId="{D87E20A2-EA8F-49BA-B0D8-EF097B4410A0}">
      <dgm:prSet/>
      <dgm:spPr/>
      <dgm:t>
        <a:bodyPr/>
        <a:lstStyle/>
        <a:p>
          <a:endParaRPr lang="en-US"/>
        </a:p>
      </dgm:t>
    </dgm:pt>
    <dgm:pt modelId="{F2DB4F52-2238-416E-9D47-73E07DEAB10A}" type="sibTrans" cxnId="{D87E20A2-EA8F-49BA-B0D8-EF097B4410A0}">
      <dgm:prSet/>
      <dgm:spPr/>
      <dgm:t>
        <a:bodyPr/>
        <a:lstStyle/>
        <a:p>
          <a:endParaRPr lang="en-US"/>
        </a:p>
      </dgm:t>
    </dgm:pt>
    <dgm:pt modelId="{3A072811-96A9-45F9-9602-942394E600D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Kaltura Capture</a:t>
          </a:r>
        </a:p>
      </dgm:t>
    </dgm:pt>
    <dgm:pt modelId="{3B5DDCE7-4DFB-4983-97FA-9DCB3C1F2479}" type="parTrans" cxnId="{EE3C2535-3B4A-4845-BE58-C2EC15FC14FF}">
      <dgm:prSet/>
      <dgm:spPr/>
      <dgm:t>
        <a:bodyPr/>
        <a:lstStyle/>
        <a:p>
          <a:endParaRPr lang="en-US"/>
        </a:p>
      </dgm:t>
    </dgm:pt>
    <dgm:pt modelId="{7CFF18A7-CF84-4E7C-9F3C-D1F0EAC72A95}" type="sibTrans" cxnId="{EE3C2535-3B4A-4845-BE58-C2EC15FC14FF}">
      <dgm:prSet/>
      <dgm:spPr/>
      <dgm:t>
        <a:bodyPr/>
        <a:lstStyle/>
        <a:p>
          <a:endParaRPr lang="en-US"/>
        </a:p>
      </dgm:t>
    </dgm:pt>
    <dgm:pt modelId="{E7B3065E-C5C3-4450-94E4-70E05864BBB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File upload</a:t>
          </a:r>
        </a:p>
      </dgm:t>
    </dgm:pt>
    <dgm:pt modelId="{98A696C0-C3C4-4954-B08E-47114FA01C1A}" type="parTrans" cxnId="{CFF2D03A-BBA0-485C-872F-DFAF55C28C6D}">
      <dgm:prSet/>
      <dgm:spPr/>
      <dgm:t>
        <a:bodyPr/>
        <a:lstStyle/>
        <a:p>
          <a:endParaRPr lang="en-US"/>
        </a:p>
      </dgm:t>
    </dgm:pt>
    <dgm:pt modelId="{4CA8AB96-EA4C-459C-AA9A-F6943C954A48}" type="sibTrans" cxnId="{CFF2D03A-BBA0-485C-872F-DFAF55C28C6D}">
      <dgm:prSet/>
      <dgm:spPr/>
      <dgm:t>
        <a:bodyPr/>
        <a:lstStyle/>
        <a:p>
          <a:endParaRPr lang="en-US"/>
        </a:p>
      </dgm:t>
    </dgm:pt>
    <dgm:pt modelId="{ED690698-656F-4046-9068-3C60FABEFC8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YouTube link</a:t>
          </a:r>
        </a:p>
      </dgm:t>
    </dgm:pt>
    <dgm:pt modelId="{838BEC38-9B8C-460B-B817-4661D8D8226A}" type="parTrans" cxnId="{5422D0C4-E281-4372-845A-0310148B143F}">
      <dgm:prSet/>
      <dgm:spPr/>
      <dgm:t>
        <a:bodyPr/>
        <a:lstStyle/>
        <a:p>
          <a:endParaRPr lang="en-US"/>
        </a:p>
      </dgm:t>
    </dgm:pt>
    <dgm:pt modelId="{029A8600-BAAA-4E78-9366-50E54E320EB8}" type="sibTrans" cxnId="{5422D0C4-E281-4372-845A-0310148B143F}">
      <dgm:prSet/>
      <dgm:spPr/>
      <dgm:t>
        <a:bodyPr/>
        <a:lstStyle/>
        <a:p>
          <a:endParaRPr lang="en-US"/>
        </a:p>
      </dgm:t>
    </dgm:pt>
    <dgm:pt modelId="{92A69D2D-0E6E-41FA-971B-23721F92BBC6}" type="pres">
      <dgm:prSet presAssocID="{35F8F559-9E44-4C63-B434-A2D9773CDA9B}" presName="root" presStyleCnt="0">
        <dgm:presLayoutVars>
          <dgm:dir/>
          <dgm:resizeHandles val="exact"/>
        </dgm:presLayoutVars>
      </dgm:prSet>
      <dgm:spPr/>
    </dgm:pt>
    <dgm:pt modelId="{0C1F56DC-A1B2-4C98-B3C3-CB8991C548A9}" type="pres">
      <dgm:prSet presAssocID="{3EBF3ABE-3F41-4ACE-934E-03C0D47ADB98}" presName="compNode" presStyleCnt="0"/>
      <dgm:spPr/>
    </dgm:pt>
    <dgm:pt modelId="{69649387-0155-48F8-9ADB-D324A614AF46}" type="pres">
      <dgm:prSet presAssocID="{3EBF3ABE-3F41-4ACE-934E-03C0D47ADB98}" presName="bgRect" presStyleLbl="bgShp" presStyleIdx="0" presStyleCnt="4"/>
      <dgm:spPr/>
    </dgm:pt>
    <dgm:pt modelId="{07D9F350-92E4-44DD-9AC4-F7D148BF690E}" type="pres">
      <dgm:prSet presAssocID="{3EBF3ABE-3F41-4ACE-934E-03C0D47ADB9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oom Out"/>
        </a:ext>
      </dgm:extLst>
    </dgm:pt>
    <dgm:pt modelId="{A6CF69B3-71B1-4296-B7C7-89531FFD6D47}" type="pres">
      <dgm:prSet presAssocID="{3EBF3ABE-3F41-4ACE-934E-03C0D47ADB98}" presName="spaceRect" presStyleCnt="0"/>
      <dgm:spPr/>
    </dgm:pt>
    <dgm:pt modelId="{5D6059EC-890B-40A6-990C-D86C6A242BCA}" type="pres">
      <dgm:prSet presAssocID="{3EBF3ABE-3F41-4ACE-934E-03C0D47ADB98}" presName="parTx" presStyleLbl="revTx" presStyleIdx="0" presStyleCnt="4">
        <dgm:presLayoutVars>
          <dgm:chMax val="0"/>
          <dgm:chPref val="0"/>
        </dgm:presLayoutVars>
      </dgm:prSet>
      <dgm:spPr/>
    </dgm:pt>
    <dgm:pt modelId="{FFAB349B-C6BE-4712-AC8B-38A3E11BC02C}" type="pres">
      <dgm:prSet presAssocID="{F2DB4F52-2238-416E-9D47-73E07DEAB10A}" presName="sibTrans" presStyleCnt="0"/>
      <dgm:spPr/>
    </dgm:pt>
    <dgm:pt modelId="{CC2B30EF-9E45-48E4-8E19-998FD9C654B3}" type="pres">
      <dgm:prSet presAssocID="{3A072811-96A9-45F9-9602-942394E600D1}" presName="compNode" presStyleCnt="0"/>
      <dgm:spPr/>
    </dgm:pt>
    <dgm:pt modelId="{31FD636A-CF78-4B5A-8A5C-9C3AD77A6068}" type="pres">
      <dgm:prSet presAssocID="{3A072811-96A9-45F9-9602-942394E600D1}" presName="bgRect" presStyleLbl="bgShp" presStyleIdx="1" presStyleCnt="4"/>
      <dgm:spPr/>
    </dgm:pt>
    <dgm:pt modelId="{8697490B-809E-4615-AA99-F2B6AF4BC025}" type="pres">
      <dgm:prSet presAssocID="{3A072811-96A9-45F9-9602-942394E600D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mera"/>
        </a:ext>
      </dgm:extLst>
    </dgm:pt>
    <dgm:pt modelId="{D8D3D131-04B0-4819-B71B-A7F65252783D}" type="pres">
      <dgm:prSet presAssocID="{3A072811-96A9-45F9-9602-942394E600D1}" presName="spaceRect" presStyleCnt="0"/>
      <dgm:spPr/>
    </dgm:pt>
    <dgm:pt modelId="{28FC4181-DAAA-4D78-B5BB-633FADAB749E}" type="pres">
      <dgm:prSet presAssocID="{3A072811-96A9-45F9-9602-942394E600D1}" presName="parTx" presStyleLbl="revTx" presStyleIdx="1" presStyleCnt="4">
        <dgm:presLayoutVars>
          <dgm:chMax val="0"/>
          <dgm:chPref val="0"/>
        </dgm:presLayoutVars>
      </dgm:prSet>
      <dgm:spPr/>
    </dgm:pt>
    <dgm:pt modelId="{FB3F6D25-B5F4-4F2E-939B-414003937AD9}" type="pres">
      <dgm:prSet presAssocID="{7CFF18A7-CF84-4E7C-9F3C-D1F0EAC72A95}" presName="sibTrans" presStyleCnt="0"/>
      <dgm:spPr/>
    </dgm:pt>
    <dgm:pt modelId="{A87F851C-C190-40E7-AF6C-3CE1AB79BEBA}" type="pres">
      <dgm:prSet presAssocID="{E7B3065E-C5C3-4450-94E4-70E05864BBB9}" presName="compNode" presStyleCnt="0"/>
      <dgm:spPr/>
    </dgm:pt>
    <dgm:pt modelId="{437C09EC-24E7-4DB6-8E66-CFE82E9694B1}" type="pres">
      <dgm:prSet presAssocID="{E7B3065E-C5C3-4450-94E4-70E05864BBB9}" presName="bgRect" presStyleLbl="bgShp" presStyleIdx="2" presStyleCnt="4"/>
      <dgm:spPr/>
    </dgm:pt>
    <dgm:pt modelId="{1EDCF302-857C-41BD-9FF4-826F0B07E253}" type="pres">
      <dgm:prSet presAssocID="{E7B3065E-C5C3-4450-94E4-70E05864BBB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wnload"/>
        </a:ext>
      </dgm:extLst>
    </dgm:pt>
    <dgm:pt modelId="{6E6D5F37-BADE-4A65-B793-FD3A9F5ACDA0}" type="pres">
      <dgm:prSet presAssocID="{E7B3065E-C5C3-4450-94E4-70E05864BBB9}" presName="spaceRect" presStyleCnt="0"/>
      <dgm:spPr/>
    </dgm:pt>
    <dgm:pt modelId="{CC17EF15-F633-46F3-A6F3-2AE047E5F4F9}" type="pres">
      <dgm:prSet presAssocID="{E7B3065E-C5C3-4450-94E4-70E05864BBB9}" presName="parTx" presStyleLbl="revTx" presStyleIdx="2" presStyleCnt="4">
        <dgm:presLayoutVars>
          <dgm:chMax val="0"/>
          <dgm:chPref val="0"/>
        </dgm:presLayoutVars>
      </dgm:prSet>
      <dgm:spPr/>
    </dgm:pt>
    <dgm:pt modelId="{55F9DB33-D266-4044-980F-5E6BE0AF7AD1}" type="pres">
      <dgm:prSet presAssocID="{4CA8AB96-EA4C-459C-AA9A-F6943C954A48}" presName="sibTrans" presStyleCnt="0"/>
      <dgm:spPr/>
    </dgm:pt>
    <dgm:pt modelId="{E42D5E4E-6CE5-4FA1-8063-73AFC9478168}" type="pres">
      <dgm:prSet presAssocID="{ED690698-656F-4046-9068-3C60FABEFC82}" presName="compNode" presStyleCnt="0"/>
      <dgm:spPr/>
    </dgm:pt>
    <dgm:pt modelId="{229F859F-5FE5-480C-8714-9A281E9AADFB}" type="pres">
      <dgm:prSet presAssocID="{ED690698-656F-4046-9068-3C60FABEFC82}" presName="bgRect" presStyleLbl="bgShp" presStyleIdx="3" presStyleCnt="4"/>
      <dgm:spPr/>
    </dgm:pt>
    <dgm:pt modelId="{C13FFCA7-0AE5-450A-8D16-DEF0FBAB5116}" type="pres">
      <dgm:prSet presAssocID="{ED690698-656F-4046-9068-3C60FABEFC8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ideo camera"/>
        </a:ext>
      </dgm:extLst>
    </dgm:pt>
    <dgm:pt modelId="{2205E0C8-CF9C-473A-8C1D-D15E6CBD587C}" type="pres">
      <dgm:prSet presAssocID="{ED690698-656F-4046-9068-3C60FABEFC82}" presName="spaceRect" presStyleCnt="0"/>
      <dgm:spPr/>
    </dgm:pt>
    <dgm:pt modelId="{F37E127E-0B29-493A-9F9E-D5AEB60A58BC}" type="pres">
      <dgm:prSet presAssocID="{ED690698-656F-4046-9068-3C60FABEFC82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EE3C2535-3B4A-4845-BE58-C2EC15FC14FF}" srcId="{35F8F559-9E44-4C63-B434-A2D9773CDA9B}" destId="{3A072811-96A9-45F9-9602-942394E600D1}" srcOrd="1" destOrd="0" parTransId="{3B5DDCE7-4DFB-4983-97FA-9DCB3C1F2479}" sibTransId="{7CFF18A7-CF84-4E7C-9F3C-D1F0EAC72A95}"/>
    <dgm:cxn modelId="{90CB5939-834D-4EC4-AEDA-B1E052AE2810}" type="presOf" srcId="{3EBF3ABE-3F41-4ACE-934E-03C0D47ADB98}" destId="{5D6059EC-890B-40A6-990C-D86C6A242BCA}" srcOrd="0" destOrd="0" presId="urn:microsoft.com/office/officeart/2018/2/layout/IconVerticalSolidList"/>
    <dgm:cxn modelId="{CFF2D03A-BBA0-485C-872F-DFAF55C28C6D}" srcId="{35F8F559-9E44-4C63-B434-A2D9773CDA9B}" destId="{E7B3065E-C5C3-4450-94E4-70E05864BBB9}" srcOrd="2" destOrd="0" parTransId="{98A696C0-C3C4-4954-B08E-47114FA01C1A}" sibTransId="{4CA8AB96-EA4C-459C-AA9A-F6943C954A48}"/>
    <dgm:cxn modelId="{AA8F6C4C-6C33-4BF6-A03E-6C79606A6105}" type="presOf" srcId="{E7B3065E-C5C3-4450-94E4-70E05864BBB9}" destId="{CC17EF15-F633-46F3-A6F3-2AE047E5F4F9}" srcOrd="0" destOrd="0" presId="urn:microsoft.com/office/officeart/2018/2/layout/IconVerticalSolidList"/>
    <dgm:cxn modelId="{791E1754-AF8A-44DF-BA2C-A992AECD4075}" type="presOf" srcId="{3A072811-96A9-45F9-9602-942394E600D1}" destId="{28FC4181-DAAA-4D78-B5BB-633FADAB749E}" srcOrd="0" destOrd="0" presId="urn:microsoft.com/office/officeart/2018/2/layout/IconVerticalSolidList"/>
    <dgm:cxn modelId="{53B9DD75-AC31-47BD-B89C-012673413101}" type="presOf" srcId="{35F8F559-9E44-4C63-B434-A2D9773CDA9B}" destId="{92A69D2D-0E6E-41FA-971B-23721F92BBC6}" srcOrd="0" destOrd="0" presId="urn:microsoft.com/office/officeart/2018/2/layout/IconVerticalSolidList"/>
    <dgm:cxn modelId="{236B9188-6F5F-4EE6-A1D7-B2108A61BA85}" type="presOf" srcId="{ED690698-656F-4046-9068-3C60FABEFC82}" destId="{F37E127E-0B29-493A-9F9E-D5AEB60A58BC}" srcOrd="0" destOrd="0" presId="urn:microsoft.com/office/officeart/2018/2/layout/IconVerticalSolidList"/>
    <dgm:cxn modelId="{D87E20A2-EA8F-49BA-B0D8-EF097B4410A0}" srcId="{35F8F559-9E44-4C63-B434-A2D9773CDA9B}" destId="{3EBF3ABE-3F41-4ACE-934E-03C0D47ADB98}" srcOrd="0" destOrd="0" parTransId="{4D7A71C2-6E0E-4819-A01B-3D89D8969B95}" sibTransId="{F2DB4F52-2238-416E-9D47-73E07DEAB10A}"/>
    <dgm:cxn modelId="{5422D0C4-E281-4372-845A-0310148B143F}" srcId="{35F8F559-9E44-4C63-B434-A2D9773CDA9B}" destId="{ED690698-656F-4046-9068-3C60FABEFC82}" srcOrd="3" destOrd="0" parTransId="{838BEC38-9B8C-460B-B817-4661D8D8226A}" sibTransId="{029A8600-BAAA-4E78-9366-50E54E320EB8}"/>
    <dgm:cxn modelId="{BE22D08A-3CDA-4ABF-8040-FE7F04208EA1}" type="presParOf" srcId="{92A69D2D-0E6E-41FA-971B-23721F92BBC6}" destId="{0C1F56DC-A1B2-4C98-B3C3-CB8991C548A9}" srcOrd="0" destOrd="0" presId="urn:microsoft.com/office/officeart/2018/2/layout/IconVerticalSolidList"/>
    <dgm:cxn modelId="{EF74B226-F970-4551-92C9-F810F038DD7D}" type="presParOf" srcId="{0C1F56DC-A1B2-4C98-B3C3-CB8991C548A9}" destId="{69649387-0155-48F8-9ADB-D324A614AF46}" srcOrd="0" destOrd="0" presId="urn:microsoft.com/office/officeart/2018/2/layout/IconVerticalSolidList"/>
    <dgm:cxn modelId="{9014896C-9A72-4E83-A416-4DA090E35830}" type="presParOf" srcId="{0C1F56DC-A1B2-4C98-B3C3-CB8991C548A9}" destId="{07D9F350-92E4-44DD-9AC4-F7D148BF690E}" srcOrd="1" destOrd="0" presId="urn:microsoft.com/office/officeart/2018/2/layout/IconVerticalSolidList"/>
    <dgm:cxn modelId="{6ED7AF19-E5FC-4A87-99D1-2F2B0462FD96}" type="presParOf" srcId="{0C1F56DC-A1B2-4C98-B3C3-CB8991C548A9}" destId="{A6CF69B3-71B1-4296-B7C7-89531FFD6D47}" srcOrd="2" destOrd="0" presId="urn:microsoft.com/office/officeart/2018/2/layout/IconVerticalSolidList"/>
    <dgm:cxn modelId="{E64DFC0E-396A-4254-897E-AE79D834C49C}" type="presParOf" srcId="{0C1F56DC-A1B2-4C98-B3C3-CB8991C548A9}" destId="{5D6059EC-890B-40A6-990C-D86C6A242BCA}" srcOrd="3" destOrd="0" presId="urn:microsoft.com/office/officeart/2018/2/layout/IconVerticalSolidList"/>
    <dgm:cxn modelId="{673B7345-4912-4ED3-BCDC-0215B1696451}" type="presParOf" srcId="{92A69D2D-0E6E-41FA-971B-23721F92BBC6}" destId="{FFAB349B-C6BE-4712-AC8B-38A3E11BC02C}" srcOrd="1" destOrd="0" presId="urn:microsoft.com/office/officeart/2018/2/layout/IconVerticalSolidList"/>
    <dgm:cxn modelId="{2F58D695-B5EA-4090-9207-991C7309FECD}" type="presParOf" srcId="{92A69D2D-0E6E-41FA-971B-23721F92BBC6}" destId="{CC2B30EF-9E45-48E4-8E19-998FD9C654B3}" srcOrd="2" destOrd="0" presId="urn:microsoft.com/office/officeart/2018/2/layout/IconVerticalSolidList"/>
    <dgm:cxn modelId="{EBC5BFC4-1E18-4C9B-BC11-4BDB0EAC5FA8}" type="presParOf" srcId="{CC2B30EF-9E45-48E4-8E19-998FD9C654B3}" destId="{31FD636A-CF78-4B5A-8A5C-9C3AD77A6068}" srcOrd="0" destOrd="0" presId="urn:microsoft.com/office/officeart/2018/2/layout/IconVerticalSolidList"/>
    <dgm:cxn modelId="{B5DDF821-499C-46DC-8B04-E65C26CC75BA}" type="presParOf" srcId="{CC2B30EF-9E45-48E4-8E19-998FD9C654B3}" destId="{8697490B-809E-4615-AA99-F2B6AF4BC025}" srcOrd="1" destOrd="0" presId="urn:microsoft.com/office/officeart/2018/2/layout/IconVerticalSolidList"/>
    <dgm:cxn modelId="{B5ABE6E8-6842-43D6-98EF-C2BDD085C331}" type="presParOf" srcId="{CC2B30EF-9E45-48E4-8E19-998FD9C654B3}" destId="{D8D3D131-04B0-4819-B71B-A7F65252783D}" srcOrd="2" destOrd="0" presId="urn:microsoft.com/office/officeart/2018/2/layout/IconVerticalSolidList"/>
    <dgm:cxn modelId="{FDB92EED-3017-427F-A396-D33C29716BEA}" type="presParOf" srcId="{CC2B30EF-9E45-48E4-8E19-998FD9C654B3}" destId="{28FC4181-DAAA-4D78-B5BB-633FADAB749E}" srcOrd="3" destOrd="0" presId="urn:microsoft.com/office/officeart/2018/2/layout/IconVerticalSolidList"/>
    <dgm:cxn modelId="{F491F3CD-C80E-4EC8-990C-3D3F00E6CF48}" type="presParOf" srcId="{92A69D2D-0E6E-41FA-971B-23721F92BBC6}" destId="{FB3F6D25-B5F4-4F2E-939B-414003937AD9}" srcOrd="3" destOrd="0" presId="urn:microsoft.com/office/officeart/2018/2/layout/IconVerticalSolidList"/>
    <dgm:cxn modelId="{93558C6B-012F-484A-9EA3-D6FD583A2180}" type="presParOf" srcId="{92A69D2D-0E6E-41FA-971B-23721F92BBC6}" destId="{A87F851C-C190-40E7-AF6C-3CE1AB79BEBA}" srcOrd="4" destOrd="0" presId="urn:microsoft.com/office/officeart/2018/2/layout/IconVerticalSolidList"/>
    <dgm:cxn modelId="{52A62CE1-A286-44AB-AE8D-9A703BEC97F2}" type="presParOf" srcId="{A87F851C-C190-40E7-AF6C-3CE1AB79BEBA}" destId="{437C09EC-24E7-4DB6-8E66-CFE82E9694B1}" srcOrd="0" destOrd="0" presId="urn:microsoft.com/office/officeart/2018/2/layout/IconVerticalSolidList"/>
    <dgm:cxn modelId="{C9BC6822-C538-4FF2-8CF5-B4A766D8DDC1}" type="presParOf" srcId="{A87F851C-C190-40E7-AF6C-3CE1AB79BEBA}" destId="{1EDCF302-857C-41BD-9FF4-826F0B07E253}" srcOrd="1" destOrd="0" presId="urn:microsoft.com/office/officeart/2018/2/layout/IconVerticalSolidList"/>
    <dgm:cxn modelId="{CFF09A8A-B3F7-4383-9988-AEF7F52F5C68}" type="presParOf" srcId="{A87F851C-C190-40E7-AF6C-3CE1AB79BEBA}" destId="{6E6D5F37-BADE-4A65-B793-FD3A9F5ACDA0}" srcOrd="2" destOrd="0" presId="urn:microsoft.com/office/officeart/2018/2/layout/IconVerticalSolidList"/>
    <dgm:cxn modelId="{BDBB709B-AA8D-4AB6-A953-F2A7DBB85352}" type="presParOf" srcId="{A87F851C-C190-40E7-AF6C-3CE1AB79BEBA}" destId="{CC17EF15-F633-46F3-A6F3-2AE047E5F4F9}" srcOrd="3" destOrd="0" presId="urn:microsoft.com/office/officeart/2018/2/layout/IconVerticalSolidList"/>
    <dgm:cxn modelId="{AC82C462-0C03-4E4C-9B4A-0D56079497D0}" type="presParOf" srcId="{92A69D2D-0E6E-41FA-971B-23721F92BBC6}" destId="{55F9DB33-D266-4044-980F-5E6BE0AF7AD1}" srcOrd="5" destOrd="0" presId="urn:microsoft.com/office/officeart/2018/2/layout/IconVerticalSolidList"/>
    <dgm:cxn modelId="{6FCEB933-CA8B-4463-BB89-B7E7C2196974}" type="presParOf" srcId="{92A69D2D-0E6E-41FA-971B-23721F92BBC6}" destId="{E42D5E4E-6CE5-4FA1-8063-73AFC9478168}" srcOrd="6" destOrd="0" presId="urn:microsoft.com/office/officeart/2018/2/layout/IconVerticalSolidList"/>
    <dgm:cxn modelId="{DC57906A-657B-4570-9A8D-DE038B46A5AB}" type="presParOf" srcId="{E42D5E4E-6CE5-4FA1-8063-73AFC9478168}" destId="{229F859F-5FE5-480C-8714-9A281E9AADFB}" srcOrd="0" destOrd="0" presId="urn:microsoft.com/office/officeart/2018/2/layout/IconVerticalSolidList"/>
    <dgm:cxn modelId="{8271CD53-41AA-4B8E-AC16-71C66A9DE4A9}" type="presParOf" srcId="{E42D5E4E-6CE5-4FA1-8063-73AFC9478168}" destId="{C13FFCA7-0AE5-450A-8D16-DEF0FBAB5116}" srcOrd="1" destOrd="0" presId="urn:microsoft.com/office/officeart/2018/2/layout/IconVerticalSolidList"/>
    <dgm:cxn modelId="{7CE48AE7-A215-4735-BA95-D29C2BF04DF3}" type="presParOf" srcId="{E42D5E4E-6CE5-4FA1-8063-73AFC9478168}" destId="{2205E0C8-CF9C-473A-8C1D-D15E6CBD587C}" srcOrd="2" destOrd="0" presId="urn:microsoft.com/office/officeart/2018/2/layout/IconVerticalSolidList"/>
    <dgm:cxn modelId="{3FB8A725-3F87-4277-BBAF-FEEE729AF322}" type="presParOf" srcId="{E42D5E4E-6CE5-4FA1-8063-73AFC9478168}" destId="{F37E127E-0B29-493A-9F9E-D5AEB60A58B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440A52-AA68-4182-BA31-DDAC50C4888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A08A631-5388-4FCB-883F-2626F7B093B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Ordering machine captions</a:t>
          </a:r>
        </a:p>
      </dgm:t>
    </dgm:pt>
    <dgm:pt modelId="{9CECE4A6-1971-449A-9195-EED7EB1153C0}" type="parTrans" cxnId="{A78D94C9-2075-41B8-BBF1-9C75FF36D051}">
      <dgm:prSet/>
      <dgm:spPr/>
      <dgm:t>
        <a:bodyPr/>
        <a:lstStyle/>
        <a:p>
          <a:endParaRPr lang="en-US"/>
        </a:p>
      </dgm:t>
    </dgm:pt>
    <dgm:pt modelId="{3E9F2EB2-06CA-4903-9B1D-F8361E0D0C46}" type="sibTrans" cxnId="{A78D94C9-2075-41B8-BBF1-9C75FF36D051}">
      <dgm:prSet/>
      <dgm:spPr/>
      <dgm:t>
        <a:bodyPr/>
        <a:lstStyle/>
        <a:p>
          <a:endParaRPr lang="en-US"/>
        </a:p>
      </dgm:t>
    </dgm:pt>
    <dgm:pt modelId="{36FC18AD-9CA5-41E4-8440-F4DE1D1A886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Editing captions (speaker names, find and replace, proper nouns)</a:t>
          </a:r>
        </a:p>
      </dgm:t>
    </dgm:pt>
    <dgm:pt modelId="{B0AEE9D7-83F0-4C64-BC8D-F0106447BEC4}" type="parTrans" cxnId="{1338FF38-D6DC-4575-9EB4-CDB332205D41}">
      <dgm:prSet/>
      <dgm:spPr/>
      <dgm:t>
        <a:bodyPr/>
        <a:lstStyle/>
        <a:p>
          <a:endParaRPr lang="en-US"/>
        </a:p>
      </dgm:t>
    </dgm:pt>
    <dgm:pt modelId="{1F3571BE-DA42-4E9E-82FA-516831BD2B95}" type="sibTrans" cxnId="{1338FF38-D6DC-4575-9EB4-CDB332205D41}">
      <dgm:prSet/>
      <dgm:spPr/>
      <dgm:t>
        <a:bodyPr/>
        <a:lstStyle/>
        <a:p>
          <a:endParaRPr lang="en-US"/>
        </a:p>
      </dgm:t>
    </dgm:pt>
    <dgm:pt modelId="{74CD33BD-ED2B-4C75-8579-A0FB19B524A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Preview on player</a:t>
          </a:r>
        </a:p>
      </dgm:t>
    </dgm:pt>
    <dgm:pt modelId="{F71447D4-AB6F-4F96-A7BB-F11E042FC31B}" type="parTrans" cxnId="{C3DA51C0-3D07-43CB-B786-E5CD49154A83}">
      <dgm:prSet/>
      <dgm:spPr/>
      <dgm:t>
        <a:bodyPr/>
        <a:lstStyle/>
        <a:p>
          <a:endParaRPr lang="en-US"/>
        </a:p>
      </dgm:t>
    </dgm:pt>
    <dgm:pt modelId="{C9035AA7-A7A9-44D0-964F-A04C7D405F7B}" type="sibTrans" cxnId="{C3DA51C0-3D07-43CB-B786-E5CD49154A83}">
      <dgm:prSet/>
      <dgm:spPr/>
      <dgm:t>
        <a:bodyPr/>
        <a:lstStyle/>
        <a:p>
          <a:endParaRPr lang="en-US"/>
        </a:p>
      </dgm:t>
    </dgm:pt>
    <dgm:pt modelId="{FED0DAE7-2B85-4D57-9677-3234B3A351B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Adding a caption file </a:t>
          </a:r>
        </a:p>
      </dgm:t>
    </dgm:pt>
    <dgm:pt modelId="{1CC5EA17-2B76-464F-988F-0D831A37CFBD}" type="parTrans" cxnId="{39977C7C-3D90-47EC-B18D-73BFA6674CC6}">
      <dgm:prSet/>
      <dgm:spPr/>
      <dgm:t>
        <a:bodyPr/>
        <a:lstStyle/>
        <a:p>
          <a:endParaRPr lang="en-US"/>
        </a:p>
      </dgm:t>
    </dgm:pt>
    <dgm:pt modelId="{6CCFA264-320A-4800-B66C-E0979CC50F9B}" type="sibTrans" cxnId="{39977C7C-3D90-47EC-B18D-73BFA6674CC6}">
      <dgm:prSet/>
      <dgm:spPr/>
      <dgm:t>
        <a:bodyPr/>
        <a:lstStyle/>
        <a:p>
          <a:endParaRPr lang="en-US"/>
        </a:p>
      </dgm:t>
    </dgm:pt>
    <dgm:pt modelId="{18B15623-19D2-45DB-BC7B-F157EB70D153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>
              <a:latin typeface="Corbel" panose="020B0503020204020204"/>
            </a:rPr>
            <a:t>Sharing/embed options</a:t>
          </a:r>
        </a:p>
      </dgm:t>
    </dgm:pt>
    <dgm:pt modelId="{83E44A61-C826-4FB0-A020-8EDB3A21CCCB}" type="parTrans" cxnId="{A08CED16-2D10-4113-B8A6-7438A3019BE3}">
      <dgm:prSet/>
      <dgm:spPr/>
    </dgm:pt>
    <dgm:pt modelId="{0C2BCF39-C6D3-445A-AB2F-1E3B655FDA6C}" type="sibTrans" cxnId="{A08CED16-2D10-4113-B8A6-7438A3019BE3}">
      <dgm:prSet/>
      <dgm:spPr/>
    </dgm:pt>
    <dgm:pt modelId="{606FAAA2-4543-4157-A77C-BB33ED3956BB}" type="pres">
      <dgm:prSet presAssocID="{E6440A52-AA68-4182-BA31-DDAC50C48889}" presName="root" presStyleCnt="0">
        <dgm:presLayoutVars>
          <dgm:dir/>
          <dgm:resizeHandles val="exact"/>
        </dgm:presLayoutVars>
      </dgm:prSet>
      <dgm:spPr/>
    </dgm:pt>
    <dgm:pt modelId="{BC376264-D16F-471D-81DE-16837124FF8B}" type="pres">
      <dgm:prSet presAssocID="{9A08A631-5388-4FCB-883F-2626F7B093BF}" presName="compNode" presStyleCnt="0"/>
      <dgm:spPr/>
    </dgm:pt>
    <dgm:pt modelId="{C29E8819-6C59-4388-9BF7-7BFA8E35867F}" type="pres">
      <dgm:prSet presAssocID="{9A08A631-5388-4FCB-883F-2626F7B093BF}" presName="bgRect" presStyleLbl="bgShp" presStyleIdx="0" presStyleCnt="5"/>
      <dgm:spPr/>
    </dgm:pt>
    <dgm:pt modelId="{8A1204AF-639B-4C63-AF65-FB9BBBE29767}" type="pres">
      <dgm:prSet presAssocID="{9A08A631-5388-4FCB-883F-2626F7B093BF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art Phone"/>
        </a:ext>
      </dgm:extLst>
    </dgm:pt>
    <dgm:pt modelId="{5EA92CCE-8B70-4DC6-B935-D1C57B34851B}" type="pres">
      <dgm:prSet presAssocID="{9A08A631-5388-4FCB-883F-2626F7B093BF}" presName="spaceRect" presStyleCnt="0"/>
      <dgm:spPr/>
    </dgm:pt>
    <dgm:pt modelId="{BA9A90B5-E5BF-46C5-BD1E-9A0DC6804032}" type="pres">
      <dgm:prSet presAssocID="{9A08A631-5388-4FCB-883F-2626F7B093BF}" presName="parTx" presStyleLbl="revTx" presStyleIdx="0" presStyleCnt="5">
        <dgm:presLayoutVars>
          <dgm:chMax val="0"/>
          <dgm:chPref val="0"/>
        </dgm:presLayoutVars>
      </dgm:prSet>
      <dgm:spPr/>
    </dgm:pt>
    <dgm:pt modelId="{ED315E3D-F47B-444A-BD40-50DAB1DFD7BA}" type="pres">
      <dgm:prSet presAssocID="{3E9F2EB2-06CA-4903-9B1D-F8361E0D0C46}" presName="sibTrans" presStyleCnt="0"/>
      <dgm:spPr/>
    </dgm:pt>
    <dgm:pt modelId="{B6DE6BE4-5CBB-4FB2-9313-E899CD003125}" type="pres">
      <dgm:prSet presAssocID="{36FC18AD-9CA5-41E4-8440-F4DE1D1A886C}" presName="compNode" presStyleCnt="0"/>
      <dgm:spPr/>
    </dgm:pt>
    <dgm:pt modelId="{31287381-AD08-4FDF-A5D7-14D64C4F98AF}" type="pres">
      <dgm:prSet presAssocID="{36FC18AD-9CA5-41E4-8440-F4DE1D1A886C}" presName="bgRect" presStyleLbl="bgShp" presStyleIdx="1" presStyleCnt="5"/>
      <dgm:spPr/>
    </dgm:pt>
    <dgm:pt modelId="{06F00980-7746-4564-A39C-5ADA6FEF0C37}" type="pres">
      <dgm:prSet presAssocID="{36FC18AD-9CA5-41E4-8440-F4DE1D1A886C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64B6F885-4EED-4838-994F-8D690965053A}" type="pres">
      <dgm:prSet presAssocID="{36FC18AD-9CA5-41E4-8440-F4DE1D1A886C}" presName="spaceRect" presStyleCnt="0"/>
      <dgm:spPr/>
    </dgm:pt>
    <dgm:pt modelId="{7203D6AE-A2A9-49DC-8417-A5D90DB85670}" type="pres">
      <dgm:prSet presAssocID="{36FC18AD-9CA5-41E4-8440-F4DE1D1A886C}" presName="parTx" presStyleLbl="revTx" presStyleIdx="1" presStyleCnt="5">
        <dgm:presLayoutVars>
          <dgm:chMax val="0"/>
          <dgm:chPref val="0"/>
        </dgm:presLayoutVars>
      </dgm:prSet>
      <dgm:spPr/>
    </dgm:pt>
    <dgm:pt modelId="{D4A32CDE-802A-41F2-ABF3-7A7CDB821013}" type="pres">
      <dgm:prSet presAssocID="{1F3571BE-DA42-4E9E-82FA-516831BD2B95}" presName="sibTrans" presStyleCnt="0"/>
      <dgm:spPr/>
    </dgm:pt>
    <dgm:pt modelId="{FEFE4744-5D88-489F-A638-7AD5FAE2290A}" type="pres">
      <dgm:prSet presAssocID="{74CD33BD-ED2B-4C75-8579-A0FB19B524A2}" presName="compNode" presStyleCnt="0"/>
      <dgm:spPr/>
    </dgm:pt>
    <dgm:pt modelId="{0D2E41D2-6356-4DAE-9DA0-ACC5BA029694}" type="pres">
      <dgm:prSet presAssocID="{74CD33BD-ED2B-4C75-8579-A0FB19B524A2}" presName="bgRect" presStyleLbl="bgShp" presStyleIdx="2" presStyleCnt="5"/>
      <dgm:spPr/>
    </dgm:pt>
    <dgm:pt modelId="{D2F3C32E-13A3-4EBC-A268-A174BF90A3A6}" type="pres">
      <dgm:prSet presAssocID="{74CD33BD-ED2B-4C75-8579-A0FB19B524A2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ccer"/>
        </a:ext>
      </dgm:extLst>
    </dgm:pt>
    <dgm:pt modelId="{79DCAC0B-921B-4879-BBA8-07254EE3BE4B}" type="pres">
      <dgm:prSet presAssocID="{74CD33BD-ED2B-4C75-8579-A0FB19B524A2}" presName="spaceRect" presStyleCnt="0"/>
      <dgm:spPr/>
    </dgm:pt>
    <dgm:pt modelId="{49ED695B-B173-4610-ACD3-0BAFB2289ECE}" type="pres">
      <dgm:prSet presAssocID="{74CD33BD-ED2B-4C75-8579-A0FB19B524A2}" presName="parTx" presStyleLbl="revTx" presStyleIdx="2" presStyleCnt="5">
        <dgm:presLayoutVars>
          <dgm:chMax val="0"/>
          <dgm:chPref val="0"/>
        </dgm:presLayoutVars>
      </dgm:prSet>
      <dgm:spPr/>
    </dgm:pt>
    <dgm:pt modelId="{70B9081D-BF60-49B9-BA16-B78FE107363F}" type="pres">
      <dgm:prSet presAssocID="{C9035AA7-A7A9-44D0-964F-A04C7D405F7B}" presName="sibTrans" presStyleCnt="0"/>
      <dgm:spPr/>
    </dgm:pt>
    <dgm:pt modelId="{80161DD6-49FD-483D-874B-33C57A6E19AF}" type="pres">
      <dgm:prSet presAssocID="{FED0DAE7-2B85-4D57-9677-3234B3A351B5}" presName="compNode" presStyleCnt="0"/>
      <dgm:spPr/>
    </dgm:pt>
    <dgm:pt modelId="{F1F4B25E-97D4-418F-85BC-155BE6981E6B}" type="pres">
      <dgm:prSet presAssocID="{FED0DAE7-2B85-4D57-9677-3234B3A351B5}" presName="bgRect" presStyleLbl="bgShp" presStyleIdx="3" presStyleCnt="5"/>
      <dgm:spPr/>
    </dgm:pt>
    <dgm:pt modelId="{9F331B78-7567-4441-98DE-364CE20B46B9}" type="pres">
      <dgm:prSet presAssocID="{FED0DAE7-2B85-4D57-9677-3234B3A351B5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55F8F4F1-EEDB-4A3C-9C4E-915AD7B2162E}" type="pres">
      <dgm:prSet presAssocID="{FED0DAE7-2B85-4D57-9677-3234B3A351B5}" presName="spaceRect" presStyleCnt="0"/>
      <dgm:spPr/>
    </dgm:pt>
    <dgm:pt modelId="{7946E315-1B5C-4BD1-BE9C-73AA802494AF}" type="pres">
      <dgm:prSet presAssocID="{FED0DAE7-2B85-4D57-9677-3234B3A351B5}" presName="parTx" presStyleLbl="revTx" presStyleIdx="3" presStyleCnt="5">
        <dgm:presLayoutVars>
          <dgm:chMax val="0"/>
          <dgm:chPref val="0"/>
        </dgm:presLayoutVars>
      </dgm:prSet>
      <dgm:spPr/>
    </dgm:pt>
    <dgm:pt modelId="{BD7FD663-2901-426C-BFF6-59E73CB46FD6}" type="pres">
      <dgm:prSet presAssocID="{6CCFA264-320A-4800-B66C-E0979CC50F9B}" presName="sibTrans" presStyleCnt="0"/>
      <dgm:spPr/>
    </dgm:pt>
    <dgm:pt modelId="{D407F9E7-0D99-4388-B6C8-E0225521E5EF}" type="pres">
      <dgm:prSet presAssocID="{18B15623-19D2-45DB-BC7B-F157EB70D153}" presName="compNode" presStyleCnt="0"/>
      <dgm:spPr/>
    </dgm:pt>
    <dgm:pt modelId="{A6F0261A-B830-4BC9-A4E5-31066F4F1807}" type="pres">
      <dgm:prSet presAssocID="{18B15623-19D2-45DB-BC7B-F157EB70D153}" presName="bgRect" presStyleLbl="bgShp" presStyleIdx="4" presStyleCnt="5"/>
      <dgm:spPr/>
    </dgm:pt>
    <dgm:pt modelId="{30028D78-3B22-42A0-B6B6-B2C2CFC9AE13}" type="pres">
      <dgm:prSet presAssocID="{18B15623-19D2-45DB-BC7B-F157EB70D153}" presName="iconRect" presStyleLbl="node1" presStyleIdx="4" presStyleCnt="5"/>
      <dgm:spPr/>
    </dgm:pt>
    <dgm:pt modelId="{61D2AA76-8BD1-497D-89CB-FCFBA6384925}" type="pres">
      <dgm:prSet presAssocID="{18B15623-19D2-45DB-BC7B-F157EB70D153}" presName="spaceRect" presStyleCnt="0"/>
      <dgm:spPr/>
    </dgm:pt>
    <dgm:pt modelId="{0F5FAF4E-680A-49C6-956B-F6E9E5586DAD}" type="pres">
      <dgm:prSet presAssocID="{18B15623-19D2-45DB-BC7B-F157EB70D153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551FB715-B2A5-4DE6-8944-045457D3090D}" type="presOf" srcId="{36FC18AD-9CA5-41E4-8440-F4DE1D1A886C}" destId="{7203D6AE-A2A9-49DC-8417-A5D90DB85670}" srcOrd="0" destOrd="0" presId="urn:microsoft.com/office/officeart/2018/2/layout/IconVerticalSolidList"/>
    <dgm:cxn modelId="{A08CED16-2D10-4113-B8A6-7438A3019BE3}" srcId="{E6440A52-AA68-4182-BA31-DDAC50C48889}" destId="{18B15623-19D2-45DB-BC7B-F157EB70D153}" srcOrd="4" destOrd="0" parTransId="{83E44A61-C826-4FB0-A020-8EDB3A21CCCB}" sibTransId="{0C2BCF39-C6D3-445A-AB2F-1E3B655FDA6C}"/>
    <dgm:cxn modelId="{C4AC5229-96F4-448F-815C-8689934E3A05}" type="presOf" srcId="{74CD33BD-ED2B-4C75-8579-A0FB19B524A2}" destId="{49ED695B-B173-4610-ACD3-0BAFB2289ECE}" srcOrd="0" destOrd="0" presId="urn:microsoft.com/office/officeart/2018/2/layout/IconVerticalSolidList"/>
    <dgm:cxn modelId="{1338FF38-D6DC-4575-9EB4-CDB332205D41}" srcId="{E6440A52-AA68-4182-BA31-DDAC50C48889}" destId="{36FC18AD-9CA5-41E4-8440-F4DE1D1A886C}" srcOrd="1" destOrd="0" parTransId="{B0AEE9D7-83F0-4C64-BC8D-F0106447BEC4}" sibTransId="{1F3571BE-DA42-4E9E-82FA-516831BD2B95}"/>
    <dgm:cxn modelId="{D803E762-62D7-4928-9891-BCB2E5F9EBB8}" type="presOf" srcId="{18B15623-19D2-45DB-BC7B-F157EB70D153}" destId="{0F5FAF4E-680A-49C6-956B-F6E9E5586DAD}" srcOrd="0" destOrd="0" presId="urn:microsoft.com/office/officeart/2018/2/layout/IconVerticalSolidList"/>
    <dgm:cxn modelId="{C827BA73-815C-4C67-AD36-9FA5A2C9476D}" type="presOf" srcId="{FED0DAE7-2B85-4D57-9677-3234B3A351B5}" destId="{7946E315-1B5C-4BD1-BE9C-73AA802494AF}" srcOrd="0" destOrd="0" presId="urn:microsoft.com/office/officeart/2018/2/layout/IconVerticalSolidList"/>
    <dgm:cxn modelId="{39977C7C-3D90-47EC-B18D-73BFA6674CC6}" srcId="{E6440A52-AA68-4182-BA31-DDAC50C48889}" destId="{FED0DAE7-2B85-4D57-9677-3234B3A351B5}" srcOrd="3" destOrd="0" parTransId="{1CC5EA17-2B76-464F-988F-0D831A37CFBD}" sibTransId="{6CCFA264-320A-4800-B66C-E0979CC50F9B}"/>
    <dgm:cxn modelId="{C3DA51C0-3D07-43CB-B786-E5CD49154A83}" srcId="{E6440A52-AA68-4182-BA31-DDAC50C48889}" destId="{74CD33BD-ED2B-4C75-8579-A0FB19B524A2}" srcOrd="2" destOrd="0" parTransId="{F71447D4-AB6F-4F96-A7BB-F11E042FC31B}" sibTransId="{C9035AA7-A7A9-44D0-964F-A04C7D405F7B}"/>
    <dgm:cxn modelId="{A78D94C9-2075-41B8-BBF1-9C75FF36D051}" srcId="{E6440A52-AA68-4182-BA31-DDAC50C48889}" destId="{9A08A631-5388-4FCB-883F-2626F7B093BF}" srcOrd="0" destOrd="0" parTransId="{9CECE4A6-1971-449A-9195-EED7EB1153C0}" sibTransId="{3E9F2EB2-06CA-4903-9B1D-F8361E0D0C46}"/>
    <dgm:cxn modelId="{3F712CEA-349E-4FA5-8551-3855E574F377}" type="presOf" srcId="{E6440A52-AA68-4182-BA31-DDAC50C48889}" destId="{606FAAA2-4543-4157-A77C-BB33ED3956BB}" srcOrd="0" destOrd="0" presId="urn:microsoft.com/office/officeart/2018/2/layout/IconVerticalSolidList"/>
    <dgm:cxn modelId="{81A0D7F1-3A86-4C66-86B6-2F46E08E46D7}" type="presOf" srcId="{9A08A631-5388-4FCB-883F-2626F7B093BF}" destId="{BA9A90B5-E5BF-46C5-BD1E-9A0DC6804032}" srcOrd="0" destOrd="0" presId="urn:microsoft.com/office/officeart/2018/2/layout/IconVerticalSolidList"/>
    <dgm:cxn modelId="{85BD7761-95A6-4F95-9CA6-B16E21B34E8F}" type="presParOf" srcId="{606FAAA2-4543-4157-A77C-BB33ED3956BB}" destId="{BC376264-D16F-471D-81DE-16837124FF8B}" srcOrd="0" destOrd="0" presId="urn:microsoft.com/office/officeart/2018/2/layout/IconVerticalSolidList"/>
    <dgm:cxn modelId="{AA79CCF9-A736-4861-B311-25667B413F5F}" type="presParOf" srcId="{BC376264-D16F-471D-81DE-16837124FF8B}" destId="{C29E8819-6C59-4388-9BF7-7BFA8E35867F}" srcOrd="0" destOrd="0" presId="urn:microsoft.com/office/officeart/2018/2/layout/IconVerticalSolidList"/>
    <dgm:cxn modelId="{070A41B2-9CC4-4813-94D3-41A631E709D5}" type="presParOf" srcId="{BC376264-D16F-471D-81DE-16837124FF8B}" destId="{8A1204AF-639B-4C63-AF65-FB9BBBE29767}" srcOrd="1" destOrd="0" presId="urn:microsoft.com/office/officeart/2018/2/layout/IconVerticalSolidList"/>
    <dgm:cxn modelId="{4FAB6227-D7CE-4781-A7F3-4E9891DF4910}" type="presParOf" srcId="{BC376264-D16F-471D-81DE-16837124FF8B}" destId="{5EA92CCE-8B70-4DC6-B935-D1C57B34851B}" srcOrd="2" destOrd="0" presId="urn:microsoft.com/office/officeart/2018/2/layout/IconVerticalSolidList"/>
    <dgm:cxn modelId="{D406AAF2-C1CB-470A-800A-32855AC13187}" type="presParOf" srcId="{BC376264-D16F-471D-81DE-16837124FF8B}" destId="{BA9A90B5-E5BF-46C5-BD1E-9A0DC6804032}" srcOrd="3" destOrd="0" presId="urn:microsoft.com/office/officeart/2018/2/layout/IconVerticalSolidList"/>
    <dgm:cxn modelId="{17465E1B-07CF-4D81-A226-087D837FF9B2}" type="presParOf" srcId="{606FAAA2-4543-4157-A77C-BB33ED3956BB}" destId="{ED315E3D-F47B-444A-BD40-50DAB1DFD7BA}" srcOrd="1" destOrd="0" presId="urn:microsoft.com/office/officeart/2018/2/layout/IconVerticalSolidList"/>
    <dgm:cxn modelId="{C7C38A06-18CA-47FB-B178-2C85A0024AD6}" type="presParOf" srcId="{606FAAA2-4543-4157-A77C-BB33ED3956BB}" destId="{B6DE6BE4-5CBB-4FB2-9313-E899CD003125}" srcOrd="2" destOrd="0" presId="urn:microsoft.com/office/officeart/2018/2/layout/IconVerticalSolidList"/>
    <dgm:cxn modelId="{E13D8A6C-AFFA-4DE6-9CD7-22D5DC2F8673}" type="presParOf" srcId="{B6DE6BE4-5CBB-4FB2-9313-E899CD003125}" destId="{31287381-AD08-4FDF-A5D7-14D64C4F98AF}" srcOrd="0" destOrd="0" presId="urn:microsoft.com/office/officeart/2018/2/layout/IconVerticalSolidList"/>
    <dgm:cxn modelId="{5D7D9210-1CAB-4155-88D2-99338D1AD527}" type="presParOf" srcId="{B6DE6BE4-5CBB-4FB2-9313-E899CD003125}" destId="{06F00980-7746-4564-A39C-5ADA6FEF0C37}" srcOrd="1" destOrd="0" presId="urn:microsoft.com/office/officeart/2018/2/layout/IconVerticalSolidList"/>
    <dgm:cxn modelId="{F842A1B6-D504-4D6A-A01D-6005FD5AD1B7}" type="presParOf" srcId="{B6DE6BE4-5CBB-4FB2-9313-E899CD003125}" destId="{64B6F885-4EED-4838-994F-8D690965053A}" srcOrd="2" destOrd="0" presId="urn:microsoft.com/office/officeart/2018/2/layout/IconVerticalSolidList"/>
    <dgm:cxn modelId="{7351C210-F090-4D20-85FC-2349E6A2F785}" type="presParOf" srcId="{B6DE6BE4-5CBB-4FB2-9313-E899CD003125}" destId="{7203D6AE-A2A9-49DC-8417-A5D90DB85670}" srcOrd="3" destOrd="0" presId="urn:microsoft.com/office/officeart/2018/2/layout/IconVerticalSolidList"/>
    <dgm:cxn modelId="{3E80E158-EA56-4E0E-971F-EF504F7135F8}" type="presParOf" srcId="{606FAAA2-4543-4157-A77C-BB33ED3956BB}" destId="{D4A32CDE-802A-41F2-ABF3-7A7CDB821013}" srcOrd="3" destOrd="0" presId="urn:microsoft.com/office/officeart/2018/2/layout/IconVerticalSolidList"/>
    <dgm:cxn modelId="{DEB36FD7-9D3B-491C-BA47-3B9E1D1E8DBC}" type="presParOf" srcId="{606FAAA2-4543-4157-A77C-BB33ED3956BB}" destId="{FEFE4744-5D88-489F-A638-7AD5FAE2290A}" srcOrd="4" destOrd="0" presId="urn:microsoft.com/office/officeart/2018/2/layout/IconVerticalSolidList"/>
    <dgm:cxn modelId="{DE667158-D067-431F-BB24-D5B19A042000}" type="presParOf" srcId="{FEFE4744-5D88-489F-A638-7AD5FAE2290A}" destId="{0D2E41D2-6356-4DAE-9DA0-ACC5BA029694}" srcOrd="0" destOrd="0" presId="urn:microsoft.com/office/officeart/2018/2/layout/IconVerticalSolidList"/>
    <dgm:cxn modelId="{22354AD9-B7D9-4BB0-8174-67E4EB2BAC8A}" type="presParOf" srcId="{FEFE4744-5D88-489F-A638-7AD5FAE2290A}" destId="{D2F3C32E-13A3-4EBC-A268-A174BF90A3A6}" srcOrd="1" destOrd="0" presId="urn:microsoft.com/office/officeart/2018/2/layout/IconVerticalSolidList"/>
    <dgm:cxn modelId="{D17D0389-416B-467A-A513-CE1DBA7E0C12}" type="presParOf" srcId="{FEFE4744-5D88-489F-A638-7AD5FAE2290A}" destId="{79DCAC0B-921B-4879-BBA8-07254EE3BE4B}" srcOrd="2" destOrd="0" presId="urn:microsoft.com/office/officeart/2018/2/layout/IconVerticalSolidList"/>
    <dgm:cxn modelId="{2797FF32-ED94-4A96-997B-F417401EFA99}" type="presParOf" srcId="{FEFE4744-5D88-489F-A638-7AD5FAE2290A}" destId="{49ED695B-B173-4610-ACD3-0BAFB2289ECE}" srcOrd="3" destOrd="0" presId="urn:microsoft.com/office/officeart/2018/2/layout/IconVerticalSolidList"/>
    <dgm:cxn modelId="{2E5090C3-ECE0-4260-8E8D-21DE2CBB3502}" type="presParOf" srcId="{606FAAA2-4543-4157-A77C-BB33ED3956BB}" destId="{70B9081D-BF60-49B9-BA16-B78FE107363F}" srcOrd="5" destOrd="0" presId="urn:microsoft.com/office/officeart/2018/2/layout/IconVerticalSolidList"/>
    <dgm:cxn modelId="{DB2B84AA-250B-4FC1-BC0C-DE857AD920B5}" type="presParOf" srcId="{606FAAA2-4543-4157-A77C-BB33ED3956BB}" destId="{80161DD6-49FD-483D-874B-33C57A6E19AF}" srcOrd="6" destOrd="0" presId="urn:microsoft.com/office/officeart/2018/2/layout/IconVerticalSolidList"/>
    <dgm:cxn modelId="{560AB5B9-22EF-4838-8B9B-D0DFD896AF0A}" type="presParOf" srcId="{80161DD6-49FD-483D-874B-33C57A6E19AF}" destId="{F1F4B25E-97D4-418F-85BC-155BE6981E6B}" srcOrd="0" destOrd="0" presId="urn:microsoft.com/office/officeart/2018/2/layout/IconVerticalSolidList"/>
    <dgm:cxn modelId="{E960D6DD-C6CB-4CFF-A9BE-AECA2C697CA0}" type="presParOf" srcId="{80161DD6-49FD-483D-874B-33C57A6E19AF}" destId="{9F331B78-7567-4441-98DE-364CE20B46B9}" srcOrd="1" destOrd="0" presId="urn:microsoft.com/office/officeart/2018/2/layout/IconVerticalSolidList"/>
    <dgm:cxn modelId="{7B4814DC-2CC6-47FA-AA31-2D38CB5CCDF4}" type="presParOf" srcId="{80161DD6-49FD-483D-874B-33C57A6E19AF}" destId="{55F8F4F1-EEDB-4A3C-9C4E-915AD7B2162E}" srcOrd="2" destOrd="0" presId="urn:microsoft.com/office/officeart/2018/2/layout/IconVerticalSolidList"/>
    <dgm:cxn modelId="{7D78A0F8-59A1-4C01-855C-33EB4B00D867}" type="presParOf" srcId="{80161DD6-49FD-483D-874B-33C57A6E19AF}" destId="{7946E315-1B5C-4BD1-BE9C-73AA802494AF}" srcOrd="3" destOrd="0" presId="urn:microsoft.com/office/officeart/2018/2/layout/IconVerticalSolidList"/>
    <dgm:cxn modelId="{FB9A19CA-C86E-4033-871C-F4552CDEBF72}" type="presParOf" srcId="{606FAAA2-4543-4157-A77C-BB33ED3956BB}" destId="{BD7FD663-2901-426C-BFF6-59E73CB46FD6}" srcOrd="7" destOrd="0" presId="urn:microsoft.com/office/officeart/2018/2/layout/IconVerticalSolidList"/>
    <dgm:cxn modelId="{5A2FC233-F462-41AB-8DA7-75056FF0C729}" type="presParOf" srcId="{606FAAA2-4543-4157-A77C-BB33ED3956BB}" destId="{D407F9E7-0D99-4388-B6C8-E0225521E5EF}" srcOrd="8" destOrd="0" presId="urn:microsoft.com/office/officeart/2018/2/layout/IconVerticalSolidList"/>
    <dgm:cxn modelId="{BC0F43F8-E3C8-4121-AD79-2FA64130AF87}" type="presParOf" srcId="{D407F9E7-0D99-4388-B6C8-E0225521E5EF}" destId="{A6F0261A-B830-4BC9-A4E5-31066F4F1807}" srcOrd="0" destOrd="0" presId="urn:microsoft.com/office/officeart/2018/2/layout/IconVerticalSolidList"/>
    <dgm:cxn modelId="{FA5A5210-CA9D-4B22-8CDD-4B714C3F6BBE}" type="presParOf" srcId="{D407F9E7-0D99-4388-B6C8-E0225521E5EF}" destId="{30028D78-3B22-42A0-B6B6-B2C2CFC9AE13}" srcOrd="1" destOrd="0" presId="urn:microsoft.com/office/officeart/2018/2/layout/IconVerticalSolidList"/>
    <dgm:cxn modelId="{DE1C5217-79C0-45FC-B96E-A6813E0AD966}" type="presParOf" srcId="{D407F9E7-0D99-4388-B6C8-E0225521E5EF}" destId="{61D2AA76-8BD1-497D-89CB-FCFBA6384925}" srcOrd="2" destOrd="0" presId="urn:microsoft.com/office/officeart/2018/2/layout/IconVerticalSolidList"/>
    <dgm:cxn modelId="{DBAAEE4C-963F-4C19-BEC3-DF0E10A7800F}" type="presParOf" srcId="{D407F9E7-0D99-4388-B6C8-E0225521E5EF}" destId="{0F5FAF4E-680A-49C6-956B-F6E9E5586DA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649387-0155-48F8-9ADB-D324A614AF46}">
      <dsp:nvSpPr>
        <dsp:cNvPr id="0" name=""/>
        <dsp:cNvSpPr/>
      </dsp:nvSpPr>
      <dsp:spPr>
        <a:xfrm>
          <a:off x="0" y="2111"/>
          <a:ext cx="7728267" cy="107012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D9F350-92E4-44DD-9AC4-F7D148BF690E}">
      <dsp:nvSpPr>
        <dsp:cNvPr id="0" name=""/>
        <dsp:cNvSpPr/>
      </dsp:nvSpPr>
      <dsp:spPr>
        <a:xfrm>
          <a:off x="323713" y="242889"/>
          <a:ext cx="588569" cy="58856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6059EC-890B-40A6-990C-D86C6A242BCA}">
      <dsp:nvSpPr>
        <dsp:cNvPr id="0" name=""/>
        <dsp:cNvSpPr/>
      </dsp:nvSpPr>
      <dsp:spPr>
        <a:xfrm>
          <a:off x="1235996" y="2111"/>
          <a:ext cx="6492270" cy="1070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255" tIns="113255" rIns="113255" bIns="113255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Zoom when recording to the cloud</a:t>
          </a:r>
        </a:p>
      </dsp:txBody>
      <dsp:txXfrm>
        <a:off x="1235996" y="2111"/>
        <a:ext cx="6492270" cy="1070126"/>
      </dsp:txXfrm>
    </dsp:sp>
    <dsp:sp modelId="{31FD636A-CF78-4B5A-8A5C-9C3AD77A6068}">
      <dsp:nvSpPr>
        <dsp:cNvPr id="0" name=""/>
        <dsp:cNvSpPr/>
      </dsp:nvSpPr>
      <dsp:spPr>
        <a:xfrm>
          <a:off x="0" y="1339769"/>
          <a:ext cx="7728267" cy="107012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97490B-809E-4615-AA99-F2B6AF4BC025}">
      <dsp:nvSpPr>
        <dsp:cNvPr id="0" name=""/>
        <dsp:cNvSpPr/>
      </dsp:nvSpPr>
      <dsp:spPr>
        <a:xfrm>
          <a:off x="323713" y="1580548"/>
          <a:ext cx="588569" cy="58856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FC4181-DAAA-4D78-B5BB-633FADAB749E}">
      <dsp:nvSpPr>
        <dsp:cNvPr id="0" name=""/>
        <dsp:cNvSpPr/>
      </dsp:nvSpPr>
      <dsp:spPr>
        <a:xfrm>
          <a:off x="1235996" y="1339769"/>
          <a:ext cx="6492270" cy="1070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255" tIns="113255" rIns="113255" bIns="113255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Kaltura Capture</a:t>
          </a:r>
        </a:p>
      </dsp:txBody>
      <dsp:txXfrm>
        <a:off x="1235996" y="1339769"/>
        <a:ext cx="6492270" cy="1070126"/>
      </dsp:txXfrm>
    </dsp:sp>
    <dsp:sp modelId="{437C09EC-24E7-4DB6-8E66-CFE82E9694B1}">
      <dsp:nvSpPr>
        <dsp:cNvPr id="0" name=""/>
        <dsp:cNvSpPr/>
      </dsp:nvSpPr>
      <dsp:spPr>
        <a:xfrm>
          <a:off x="0" y="2677427"/>
          <a:ext cx="7728267" cy="107012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DCF302-857C-41BD-9FF4-826F0B07E253}">
      <dsp:nvSpPr>
        <dsp:cNvPr id="0" name=""/>
        <dsp:cNvSpPr/>
      </dsp:nvSpPr>
      <dsp:spPr>
        <a:xfrm>
          <a:off x="323713" y="2918206"/>
          <a:ext cx="588569" cy="58856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17EF15-F633-46F3-A6F3-2AE047E5F4F9}">
      <dsp:nvSpPr>
        <dsp:cNvPr id="0" name=""/>
        <dsp:cNvSpPr/>
      </dsp:nvSpPr>
      <dsp:spPr>
        <a:xfrm>
          <a:off x="1235996" y="2677427"/>
          <a:ext cx="6492270" cy="1070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255" tIns="113255" rIns="113255" bIns="113255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File upload</a:t>
          </a:r>
        </a:p>
      </dsp:txBody>
      <dsp:txXfrm>
        <a:off x="1235996" y="2677427"/>
        <a:ext cx="6492270" cy="1070126"/>
      </dsp:txXfrm>
    </dsp:sp>
    <dsp:sp modelId="{229F859F-5FE5-480C-8714-9A281E9AADFB}">
      <dsp:nvSpPr>
        <dsp:cNvPr id="0" name=""/>
        <dsp:cNvSpPr/>
      </dsp:nvSpPr>
      <dsp:spPr>
        <a:xfrm>
          <a:off x="0" y="4015086"/>
          <a:ext cx="7728267" cy="107012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3FFCA7-0AE5-450A-8D16-DEF0FBAB5116}">
      <dsp:nvSpPr>
        <dsp:cNvPr id="0" name=""/>
        <dsp:cNvSpPr/>
      </dsp:nvSpPr>
      <dsp:spPr>
        <a:xfrm>
          <a:off x="323713" y="4255864"/>
          <a:ext cx="588569" cy="58856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7E127E-0B29-493A-9F9E-D5AEB60A58BC}">
      <dsp:nvSpPr>
        <dsp:cNvPr id="0" name=""/>
        <dsp:cNvSpPr/>
      </dsp:nvSpPr>
      <dsp:spPr>
        <a:xfrm>
          <a:off x="1235996" y="4015086"/>
          <a:ext cx="6492270" cy="10701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255" tIns="113255" rIns="113255" bIns="113255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YouTube link</a:t>
          </a:r>
        </a:p>
      </dsp:txBody>
      <dsp:txXfrm>
        <a:off x="1235996" y="4015086"/>
        <a:ext cx="6492270" cy="10701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9E8819-6C59-4388-9BF7-7BFA8E35867F}">
      <dsp:nvSpPr>
        <dsp:cNvPr id="0" name=""/>
        <dsp:cNvSpPr/>
      </dsp:nvSpPr>
      <dsp:spPr>
        <a:xfrm>
          <a:off x="0" y="3938"/>
          <a:ext cx="7293610" cy="83899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1204AF-639B-4C63-AF65-FB9BBBE29767}">
      <dsp:nvSpPr>
        <dsp:cNvPr id="0" name=""/>
        <dsp:cNvSpPr/>
      </dsp:nvSpPr>
      <dsp:spPr>
        <a:xfrm>
          <a:off x="253795" y="192712"/>
          <a:ext cx="461445" cy="46144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9A90B5-E5BF-46C5-BD1E-9A0DC6804032}">
      <dsp:nvSpPr>
        <dsp:cNvPr id="0" name=""/>
        <dsp:cNvSpPr/>
      </dsp:nvSpPr>
      <dsp:spPr>
        <a:xfrm>
          <a:off x="969035" y="3938"/>
          <a:ext cx="6324574" cy="838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793" tIns="88793" rIns="88793" bIns="8879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Ordering machine captions</a:t>
          </a:r>
        </a:p>
      </dsp:txBody>
      <dsp:txXfrm>
        <a:off x="969035" y="3938"/>
        <a:ext cx="6324574" cy="838991"/>
      </dsp:txXfrm>
    </dsp:sp>
    <dsp:sp modelId="{31287381-AD08-4FDF-A5D7-14D64C4F98AF}">
      <dsp:nvSpPr>
        <dsp:cNvPr id="0" name=""/>
        <dsp:cNvSpPr/>
      </dsp:nvSpPr>
      <dsp:spPr>
        <a:xfrm>
          <a:off x="0" y="1052678"/>
          <a:ext cx="7293610" cy="83899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F00980-7746-4564-A39C-5ADA6FEF0C37}">
      <dsp:nvSpPr>
        <dsp:cNvPr id="0" name=""/>
        <dsp:cNvSpPr/>
      </dsp:nvSpPr>
      <dsp:spPr>
        <a:xfrm>
          <a:off x="253795" y="1241451"/>
          <a:ext cx="461445" cy="46144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03D6AE-A2A9-49DC-8417-A5D90DB85670}">
      <dsp:nvSpPr>
        <dsp:cNvPr id="0" name=""/>
        <dsp:cNvSpPr/>
      </dsp:nvSpPr>
      <dsp:spPr>
        <a:xfrm>
          <a:off x="969035" y="1052678"/>
          <a:ext cx="6324574" cy="838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793" tIns="88793" rIns="88793" bIns="8879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Editing captions (speaker names, find and replace, proper nouns)</a:t>
          </a:r>
        </a:p>
      </dsp:txBody>
      <dsp:txXfrm>
        <a:off x="969035" y="1052678"/>
        <a:ext cx="6324574" cy="838991"/>
      </dsp:txXfrm>
    </dsp:sp>
    <dsp:sp modelId="{0D2E41D2-6356-4DAE-9DA0-ACC5BA029694}">
      <dsp:nvSpPr>
        <dsp:cNvPr id="0" name=""/>
        <dsp:cNvSpPr/>
      </dsp:nvSpPr>
      <dsp:spPr>
        <a:xfrm>
          <a:off x="0" y="2101418"/>
          <a:ext cx="7293610" cy="83899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F3C32E-13A3-4EBC-A268-A174BF90A3A6}">
      <dsp:nvSpPr>
        <dsp:cNvPr id="0" name=""/>
        <dsp:cNvSpPr/>
      </dsp:nvSpPr>
      <dsp:spPr>
        <a:xfrm>
          <a:off x="253795" y="2290191"/>
          <a:ext cx="461445" cy="46144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ED695B-B173-4610-ACD3-0BAFB2289ECE}">
      <dsp:nvSpPr>
        <dsp:cNvPr id="0" name=""/>
        <dsp:cNvSpPr/>
      </dsp:nvSpPr>
      <dsp:spPr>
        <a:xfrm>
          <a:off x="969035" y="2101418"/>
          <a:ext cx="6324574" cy="838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793" tIns="88793" rIns="88793" bIns="8879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Preview on player</a:t>
          </a:r>
        </a:p>
      </dsp:txBody>
      <dsp:txXfrm>
        <a:off x="969035" y="2101418"/>
        <a:ext cx="6324574" cy="838991"/>
      </dsp:txXfrm>
    </dsp:sp>
    <dsp:sp modelId="{F1F4B25E-97D4-418F-85BC-155BE6981E6B}">
      <dsp:nvSpPr>
        <dsp:cNvPr id="0" name=""/>
        <dsp:cNvSpPr/>
      </dsp:nvSpPr>
      <dsp:spPr>
        <a:xfrm>
          <a:off x="0" y="3150158"/>
          <a:ext cx="7293610" cy="83899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331B78-7567-4441-98DE-364CE20B46B9}">
      <dsp:nvSpPr>
        <dsp:cNvPr id="0" name=""/>
        <dsp:cNvSpPr/>
      </dsp:nvSpPr>
      <dsp:spPr>
        <a:xfrm>
          <a:off x="253795" y="3338931"/>
          <a:ext cx="461445" cy="46144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46E315-1B5C-4BD1-BE9C-73AA802494AF}">
      <dsp:nvSpPr>
        <dsp:cNvPr id="0" name=""/>
        <dsp:cNvSpPr/>
      </dsp:nvSpPr>
      <dsp:spPr>
        <a:xfrm>
          <a:off x="969035" y="3150158"/>
          <a:ext cx="6324574" cy="838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793" tIns="88793" rIns="88793" bIns="8879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Adding a caption file </a:t>
          </a:r>
        </a:p>
      </dsp:txBody>
      <dsp:txXfrm>
        <a:off x="969035" y="3150158"/>
        <a:ext cx="6324574" cy="838991"/>
      </dsp:txXfrm>
    </dsp:sp>
    <dsp:sp modelId="{A6F0261A-B830-4BC9-A4E5-31066F4F1807}">
      <dsp:nvSpPr>
        <dsp:cNvPr id="0" name=""/>
        <dsp:cNvSpPr/>
      </dsp:nvSpPr>
      <dsp:spPr>
        <a:xfrm>
          <a:off x="0" y="4198898"/>
          <a:ext cx="7293610" cy="83899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028D78-3B22-42A0-B6B6-B2C2CFC9AE13}">
      <dsp:nvSpPr>
        <dsp:cNvPr id="0" name=""/>
        <dsp:cNvSpPr/>
      </dsp:nvSpPr>
      <dsp:spPr>
        <a:xfrm>
          <a:off x="253795" y="4387671"/>
          <a:ext cx="461445" cy="46144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5FAF4E-680A-49C6-956B-F6E9E5586DAD}">
      <dsp:nvSpPr>
        <dsp:cNvPr id="0" name=""/>
        <dsp:cNvSpPr/>
      </dsp:nvSpPr>
      <dsp:spPr>
        <a:xfrm>
          <a:off x="969035" y="4198898"/>
          <a:ext cx="6324574" cy="838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793" tIns="88793" rIns="88793" bIns="8879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latin typeface="Corbel" panose="020B0503020204020204"/>
            </a:rPr>
            <a:t>Sharing/embed options</a:t>
          </a:r>
        </a:p>
      </dsp:txBody>
      <dsp:txXfrm>
        <a:off x="969035" y="4198898"/>
        <a:ext cx="6324574" cy="8389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041FB8-029F-45EF-9EAB-9F292ED34466}" type="datetimeFigureOut">
              <a:t>2/3/2026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30702-F84F-4749-8BFB-87C3C6035A9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737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While machine-generated captions have come a long way, they’re still not perfect. This session will provide some simple tips for ensuring the captions and transcripts in your Kaltura videos are accurate and accessible for everyone</a:t>
            </a: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A30702-F84F-4749-8BFB-87C3C6035A92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78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https://sites.psu.edu/accessibility/video/captiontree/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A30702-F84F-4749-8BFB-87C3C6035A92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554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018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2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696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75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641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346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514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470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849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757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50000"/>
              <a:lumOff val="5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55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9362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20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8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szw151@psu.edu" TargetMode="External"/><Relationship Id="rId2" Type="http://schemas.openxmlformats.org/officeDocument/2006/relationships/hyperlink" Target="mailto:mtf157@psu.edu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rocurement.psu.edu/post-production-transcription-captioning" TargetMode="External"/><Relationship Id="rId2" Type="http://schemas.openxmlformats.org/officeDocument/2006/relationships/hyperlink" Target="https://sites.psu.edu/accessibility/video/captiontre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ennstate.service-now.com/sp?sys_kb_id=f90650d7937d3218dabef81d6cba10cc&amp;id=kb_article_view&amp;sysparm_rank=2&amp;sysparm_tsqueryId=c1848d4947f67650fb179df4126d4399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psu.edu/accessibility/video/captiontree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B4B5CC49-6FAE-42FA-99B6-A3FDA8C68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572" y="1406117"/>
            <a:ext cx="5509628" cy="4690534"/>
          </a:xfrm>
        </p:spPr>
        <p:txBody>
          <a:bodyPr anchor="ctr">
            <a:normAutofit/>
          </a:bodyPr>
          <a:lstStyle/>
          <a:p>
            <a:pPr algn="r"/>
            <a:r>
              <a:rPr lang="en-US" sz="7200" b="1">
                <a:solidFill>
                  <a:schemeClr val="tx1">
                    <a:lumMod val="75000"/>
                    <a:lumOff val="25000"/>
                  </a:schemeClr>
                </a:solidFill>
                <a:ea typeface="+mj-lt"/>
                <a:cs typeface="+mj-lt"/>
              </a:rPr>
              <a:t>Kaltura Captioning Made Easy</a:t>
            </a:r>
            <a:endParaRPr lang="en-US" sz="72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/>
            <a:endParaRPr lang="en-US" sz="7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6389" y="1083732"/>
            <a:ext cx="3507654" cy="469053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>
                <a:solidFill>
                  <a:schemeClr val="tx1">
                    <a:lumMod val="75000"/>
                    <a:lumOff val="25000"/>
                  </a:schemeClr>
                </a:solidFill>
              </a:rPr>
              <a:t>Sonya Woods and Matt Farley</a:t>
            </a:r>
          </a:p>
          <a:p>
            <a:r>
              <a:rPr lang="en-US" sz="2800">
                <a:solidFill>
                  <a:schemeClr val="tx1">
                    <a:lumMod val="75000"/>
                    <a:lumOff val="25000"/>
                  </a:schemeClr>
                </a:solidFill>
              </a:rPr>
              <a:t>Accessibility Consultants, World Campus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BC9B4A-2119-4645-B4CA-7817D5FAF4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8693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58D888F-D87A-4C3C-BD82-273E4C8C5E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9A2CD81-3BB6-4ED6-A50F-DC14F37A9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85778" y="767825"/>
            <a:ext cx="508012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162DF2A-64D1-4AA9-BA42-8A4063EAD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7C1373-63AF-4A75-909E-990E05356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0EB472E-7CA6-4C2D-81E9-CD39A44F0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E0A0486-F672-4FEF-A0A9-E6C3B7E3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3289875" cy="5334001"/>
          </a:xfrm>
          <a:prstGeom prst="rect">
            <a:avLst/>
          </a:prstGeom>
          <a:solidFill>
            <a:srgbClr val="C8C8C8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689BC21-5566-4B70-91EA-44B4299CB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11870" y="761999"/>
            <a:ext cx="8790301" cy="3810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B0B1CD-F398-FDF4-D4D5-ACD3B4870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2622" y="1298448"/>
            <a:ext cx="7187529" cy="295181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800">
                <a:solidFill>
                  <a:srgbClr val="FFFFFF"/>
                </a:solidFill>
              </a:rPr>
              <a:t>Questions?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F1FCE6A-97BC-41EB-809A-50936E0F9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00889" y="4684418"/>
            <a:ext cx="8801282" cy="1411582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2365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162DF2A-64D1-4AA9-BA42-8A4063EAD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7C1373-63AF-4A75-909E-990E05356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4B5CC49-6FAE-42FA-99B6-A3FDA8C68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D7B1B0-41D3-8F94-8136-24DC46B08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295" y="1083732"/>
            <a:ext cx="5509628" cy="46905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7200">
                <a:solidFill>
                  <a:schemeClr val="tx1">
                    <a:lumMod val="75000"/>
                    <a:lumOff val="25000"/>
                  </a:schemeClr>
                </a:solidFill>
              </a:rPr>
              <a:t>Thank you!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311553-7287-E602-7C3A-1731957991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56389" y="1083732"/>
            <a:ext cx="3507654" cy="469053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>
                <a:solidFill>
                  <a:schemeClr val="tx1">
                    <a:lumMod val="75000"/>
                    <a:lumOff val="25000"/>
                  </a:schemeClr>
                </a:solidFill>
              </a:rPr>
              <a:t>Contact us:</a:t>
            </a:r>
          </a:p>
          <a:p>
            <a:r>
              <a:rPr lang="en-US" sz="2800">
                <a:solidFill>
                  <a:schemeClr val="tx1">
                    <a:lumMod val="75000"/>
                    <a:lumOff val="25000"/>
                  </a:schemeClr>
                </a:solidFill>
              </a:rPr>
              <a:t>Matt Farley </a:t>
            </a:r>
            <a:r>
              <a:rPr lang="en-US" sz="2800">
                <a:solidFill>
                  <a:schemeClr val="tx1">
                    <a:lumMod val="75000"/>
                    <a:lumOff val="2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mtf157@psu.edu</a:t>
            </a:r>
            <a:endParaRPr lang="en-US"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2800">
                <a:solidFill>
                  <a:schemeClr val="tx1">
                    <a:lumMod val="75000"/>
                    <a:lumOff val="25000"/>
                  </a:schemeClr>
                </a:solidFill>
              </a:rPr>
              <a:t>Sonya Woods </a:t>
            </a:r>
            <a:r>
              <a:rPr lang="en-US" sz="2800">
                <a:solidFill>
                  <a:schemeClr val="tx1">
                    <a:lumMod val="75000"/>
                    <a:lumOff val="2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szw151@psu.edu</a:t>
            </a:r>
            <a:endParaRPr lang="en-US" sz="2800">
              <a:solidFill>
                <a:schemeClr val="tx1">
                  <a:lumMod val="75000"/>
                  <a:lumOff val="25000"/>
                </a:schemeClr>
              </a:solidFill>
              <a:hlinkClick r:id="rId3"/>
            </a:endParaRPr>
          </a:p>
          <a:p>
            <a:endParaRPr lang="en-US" sz="2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BC9B4A-2119-4645-B4CA-7817D5FAF4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8693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58D888F-D87A-4C3C-BD82-273E4C8C5E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99A2CD81-3BB6-4ED6-A50F-DC14F37A9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85778" y="767825"/>
            <a:ext cx="508012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910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BC7460-C014-87FD-F48C-FF6D33120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/>
              <a:t>Resource Links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DF7C69-39B1-EB4F-C75E-F49E4902A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8983489" cy="3554457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Captioning Decision Tree </a:t>
            </a:r>
            <a:r>
              <a:rPr lang="en-US">
                <a:solidFill>
                  <a:schemeClr val="tx1"/>
                </a:solidFill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https://sites.psu.edu/accessibility/video/captiontree/</a:t>
            </a:r>
            <a:endParaRPr lang="en-US">
              <a:solidFill>
                <a:schemeClr val="tx1"/>
              </a:solidFill>
            </a:endParaRPr>
          </a:p>
          <a:p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Post production captions </a:t>
            </a:r>
            <a:r>
              <a:rPr lang="en-US">
                <a:solidFill>
                  <a:schemeClr val="tx1"/>
                </a:solidFill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https://procurement.psu.edu/post-production-transcription-captioning</a:t>
            </a:r>
          </a:p>
          <a:p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Order and Edit Machine Captions </a:t>
            </a:r>
            <a:r>
              <a:rPr lang="en-US">
                <a:solidFill>
                  <a:schemeClr val="tx1"/>
                </a:solidFill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https://pennstate.service-now.com/sp?sys_kb_id=f90650d7937d3218dabef81d6cba10cc&amp;id=kb_article_view&amp;sysparm_rank=2&amp;sysparm_tsqueryId=c1848d4947f67650fb179df4126d4399</a:t>
            </a:r>
          </a:p>
          <a:p>
            <a:endParaRPr lang="en-US">
              <a:solidFill>
                <a:schemeClr val="tx1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72022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0B2823-1610-74DE-902B-3A39ACB78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/>
              <a:t>Topics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A9337A-A301-8DCD-F4FF-581E36BCF4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8983489" cy="355445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Why caption? (purpose and policy)</a:t>
            </a:r>
          </a:p>
          <a:p>
            <a:r>
              <a:rPr lang="en-US">
                <a:solidFill>
                  <a:schemeClr val="tx1"/>
                </a:solidFill>
              </a:rPr>
              <a:t>Video sources</a:t>
            </a:r>
          </a:p>
          <a:p>
            <a:r>
              <a:rPr lang="en-US">
                <a:solidFill>
                  <a:schemeClr val="tx1"/>
                </a:solidFill>
              </a:rPr>
              <a:t>Auto-captioning and ordering machine captions</a:t>
            </a:r>
          </a:p>
          <a:p>
            <a:r>
              <a:rPr lang="en-US">
                <a:solidFill>
                  <a:schemeClr val="tx1"/>
                </a:solidFill>
              </a:rPr>
              <a:t>How to edit machine captions </a:t>
            </a:r>
          </a:p>
          <a:p>
            <a:r>
              <a:rPr lang="en-US">
                <a:solidFill>
                  <a:schemeClr val="tx1"/>
                </a:solidFill>
              </a:rPr>
              <a:t>How to upload a caption file from another source</a:t>
            </a:r>
          </a:p>
          <a:p>
            <a:r>
              <a:rPr lang="en-US">
                <a:solidFill>
                  <a:schemeClr val="tx1"/>
                </a:solidFill>
              </a:rPr>
              <a:t>Caption vendor information</a:t>
            </a:r>
          </a:p>
        </p:txBody>
      </p:sp>
    </p:spTree>
    <p:extLst>
      <p:ext uri="{BB962C8B-B14F-4D97-AF65-F5344CB8AC3E}">
        <p14:creationId xmlns:p14="http://schemas.microsoft.com/office/powerpoint/2010/main" val="929659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4DA05E1-7869-4FBE-837E-1B62E9D78A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AAE7D-1EA6-4D3B-96B5-43F5B6178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D87B9B4-9010-42D1-85F6-D06089B74D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2DD801B-2672-4E03-B1B5-43918A66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367639"/>
            <a:ext cx="11707367" cy="1852186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1262D1-5AA3-FE6D-996D-D340801A1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590661"/>
            <a:ext cx="10210862" cy="106569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900" spc="-100"/>
              <a:t>Why caption?</a:t>
            </a:r>
          </a:p>
        </p:txBody>
      </p:sp>
      <p:pic>
        <p:nvPicPr>
          <p:cNvPr id="5" name="Picture 4" descr="Wood human figure">
            <a:extLst>
              <a:ext uri="{FF2B5EF4-FFF2-40B4-BE49-F238E27FC236}">
                <a16:creationId xmlns:a16="http://schemas.microsoft.com/office/drawing/2014/main" id="{710CAC56-AF64-E598-C0A9-0B04FED879B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9094" b="23260"/>
          <a:stretch>
            <a:fillRect/>
          </a:stretch>
        </p:blipFill>
        <p:spPr>
          <a:xfrm>
            <a:off x="1069847" y="484632"/>
            <a:ext cx="6312094" cy="3556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862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E658C22-2BBB-4CC7-AC94-BA42B45B4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E714D6-B8AE-4EAF-80CA-1900AE3640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01DC988-5D7A-4BE8-B740-2B3EE9A742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BF91652-0CD5-44FF-9AD5-BB2473820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61999"/>
            <a:ext cx="4642228" cy="5334001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435867-C047-CC05-359A-A253AFC20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298448"/>
            <a:ext cx="3685070" cy="325526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spc="-10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Penn State Policy</a:t>
            </a:r>
            <a:endParaRPr lang="en-US" sz="4800" spc="-100"/>
          </a:p>
        </p:txBody>
      </p:sp>
      <p:pic>
        <p:nvPicPr>
          <p:cNvPr id="5" name="Picture 4" descr="Stone pillars">
            <a:extLst>
              <a:ext uri="{FF2B5EF4-FFF2-40B4-BE49-F238E27FC236}">
                <a16:creationId xmlns:a16="http://schemas.microsoft.com/office/drawing/2014/main" id="{D4A10C1D-AF03-AA44-DA7A-E7BDE8BD289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22061"/>
          <a:stretch>
            <a:fillRect/>
          </a:stretch>
        </p:blipFill>
        <p:spPr>
          <a:xfrm>
            <a:off x="5120640" y="759599"/>
            <a:ext cx="6367271" cy="533065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9B5112DE-FC8C-4BAA-9A1A-530C6A1BB3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87488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162DF2A-64D1-4AA9-BA42-8A4063EAD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7C1373-63AF-4A75-909E-990E05356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90EB472E-7CA6-4C2D-81E9-CD39A44F0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0A0486-F672-4FEF-A0A9-E6C3B7E3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3289875" cy="5334001"/>
          </a:xfrm>
          <a:prstGeom prst="rect">
            <a:avLst/>
          </a:prstGeom>
          <a:solidFill>
            <a:srgbClr val="C8C8C8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689BC21-5566-4B70-91EA-44B4299CB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11870" y="761999"/>
            <a:ext cx="8790301" cy="3810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BB405D-D68A-2FEF-3FD8-36C279AC2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2622" y="1298448"/>
            <a:ext cx="7187529" cy="295181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800" spc="-100"/>
              <a:t>Kaltura 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1FCE6A-97BC-41EB-809A-50936E0F9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00889" y="4684418"/>
            <a:ext cx="8801282" cy="1411582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5095E-03B5-E23A-94FE-5316BBEBE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2622" y="5006151"/>
            <a:ext cx="7187529" cy="76811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>
                <a:solidFill>
                  <a:schemeClr val="tx1"/>
                </a:solidFill>
              </a:rPr>
              <a:t>Penn State's tool for storing, publishing, and streaming media.</a:t>
            </a:r>
          </a:p>
        </p:txBody>
      </p:sp>
    </p:spTree>
    <p:extLst>
      <p:ext uri="{BB962C8B-B14F-4D97-AF65-F5344CB8AC3E}">
        <p14:creationId xmlns:p14="http://schemas.microsoft.com/office/powerpoint/2010/main" val="432762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B234E-1892-389A-C805-A1ECF06C5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/>
              <a:t>Kaltura Video Sources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A75EA53-0A88-4456-BB26-0E82DFB563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9689913"/>
              </p:ext>
            </p:extLst>
          </p:nvPr>
        </p:nvGraphicFramePr>
        <p:xfrm>
          <a:off x="3759896" y="885459"/>
          <a:ext cx="7728267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4258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9510E9C3-4068-479D-8139-8DA3EE73C7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 descr="Light trail in front of a car">
            <a:extLst>
              <a:ext uri="{FF2B5EF4-FFF2-40B4-BE49-F238E27FC236}">
                <a16:creationId xmlns:a16="http://schemas.microsoft.com/office/drawing/2014/main" id="{197D37F6-A084-495C-743D-29531C71EF1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9092" b="19767"/>
          <a:stretch>
            <a:fillRect/>
          </a:stretch>
        </p:blipFill>
        <p:spPr>
          <a:xfrm>
            <a:off x="20" y="-1"/>
            <a:ext cx="12188932" cy="6858000"/>
          </a:xfrm>
          <a:prstGeom prst="rect">
            <a:avLst/>
          </a:prstGeom>
        </p:spPr>
      </p:pic>
      <p:sp>
        <p:nvSpPr>
          <p:cNvPr id="46" name="Rectangle 45">
            <a:extLst>
              <a:ext uri="{FF2B5EF4-FFF2-40B4-BE49-F238E27FC236}">
                <a16:creationId xmlns:a16="http://schemas.microsoft.com/office/drawing/2014/main" id="{DEACCD8D-8694-4BDB-920E-1D2F9D790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575F06-2DB6-A4E3-CCDB-8BAD707DFA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>
            <a:normAutofit/>
          </a:bodyPr>
          <a:lstStyle/>
          <a:p>
            <a:r>
              <a:rPr lang="en-US"/>
              <a:t>Which videos get auto-captioned?</a:t>
            </a:r>
          </a:p>
        </p:txBody>
      </p:sp>
      <p:sp>
        <p:nvSpPr>
          <p:cNvPr id="33" name="Subtitle 32">
            <a:extLst>
              <a:ext uri="{FF2B5EF4-FFF2-40B4-BE49-F238E27FC236}">
                <a16:creationId xmlns:a16="http://schemas.microsoft.com/office/drawing/2014/main" id="{DFBF9234-99AF-A2F3-ACE4-41A7882A74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>
            <a:normAutofit/>
          </a:bodyPr>
          <a:lstStyle/>
          <a:p>
            <a:r>
              <a:rPr lang="en-US" sz="3200">
                <a:solidFill>
                  <a:schemeClr val="accent5">
                    <a:lumMod val="40000"/>
                    <a:lumOff val="60000"/>
                  </a:schemeClr>
                </a:solidFill>
              </a:rPr>
              <a:t>All of them!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EAC92BE-B6D1-479A-AA4C-3EEFFBE47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57424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C34168A-5EF9-4D3B-8340-62769BFD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F9CE7E-17C1-4726-8CAE-3CF424CB2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42856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38CE73-57A4-90AB-2A46-551C43865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5775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/>
              <a:t>Kaltura Demo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246596-C397-4ADF-8DBA-FDAA55928A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C3EBBD9-1E1A-4207-C64A-30346ED426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2623038"/>
              </p:ext>
            </p:extLst>
          </p:nvPr>
        </p:nvGraphicFramePr>
        <p:xfrm>
          <a:off x="866647" y="933854"/>
          <a:ext cx="7293610" cy="504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12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162DF2A-64D1-4AA9-BA42-8A4063EAD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7C1373-63AF-4A75-909E-990E05356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0EB472E-7CA6-4C2D-81E9-CD39A44F0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E0A0486-F672-4FEF-A0A9-E6C3B7E3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3289875" cy="5334001"/>
          </a:xfrm>
          <a:prstGeom prst="rect">
            <a:avLst/>
          </a:prstGeom>
          <a:solidFill>
            <a:srgbClr val="C8C8C8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689BC21-5566-4B70-91EA-44B4299CB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11870" y="761999"/>
            <a:ext cx="8790301" cy="3810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83BADC-80D4-114D-A9CF-F9373FBEB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2622" y="1298448"/>
            <a:ext cx="7187529" cy="295181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800" spc="-100"/>
              <a:t>Penn State Approved captioning vendors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F1FCE6A-97BC-41EB-809A-50936E0F9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00889" y="4684418"/>
            <a:ext cx="8801282" cy="1411582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21232484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Custom 1">
      <a:dk1>
        <a:srgbClr val="000000"/>
      </a:dk1>
      <a:lt1>
        <a:srgbClr val="FFFFFF"/>
      </a:lt1>
      <a:dk2>
        <a:srgbClr val="4A3F38"/>
      </a:dk2>
      <a:lt2>
        <a:srgbClr val="EEEDCB"/>
      </a:lt2>
      <a:accent1>
        <a:srgbClr val="505763"/>
      </a:accent1>
      <a:accent2>
        <a:srgbClr val="D26400"/>
      </a:accent2>
      <a:accent3>
        <a:srgbClr val="C3BA45"/>
      </a:accent3>
      <a:accent4>
        <a:srgbClr val="8A8552"/>
      </a:accent4>
      <a:accent5>
        <a:srgbClr val="F3B843"/>
      </a:accent5>
      <a:accent6>
        <a:srgbClr val="786C71"/>
      </a:accent6>
      <a:hlink>
        <a:srgbClr val="46A7CA"/>
      </a:hlink>
      <a:folHlink>
        <a:srgbClr val="B2B2B2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9935E573-C197-41A8-BCA1-5D5F62C560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Application>Microsoft Office PowerPoint</Application>
  <PresentationFormat>Widescreen</PresentationFormat>
  <Slides>12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Frame</vt:lpstr>
      <vt:lpstr>Kaltura Captioning Made Easy </vt:lpstr>
      <vt:lpstr>Topics</vt:lpstr>
      <vt:lpstr>Why caption?</vt:lpstr>
      <vt:lpstr>Penn State Policy</vt:lpstr>
      <vt:lpstr>Kaltura </vt:lpstr>
      <vt:lpstr>Kaltura Video Sources</vt:lpstr>
      <vt:lpstr>Which videos get auto-captioned?</vt:lpstr>
      <vt:lpstr>Kaltura Demo</vt:lpstr>
      <vt:lpstr>Penn State Approved captioning vendors</vt:lpstr>
      <vt:lpstr>Questions?</vt:lpstr>
      <vt:lpstr>Thank you!</vt:lpstr>
      <vt:lpstr>Resource Links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3</cp:revision>
  <dcterms:created xsi:type="dcterms:W3CDTF">2026-01-23T21:43:34Z</dcterms:created>
  <dcterms:modified xsi:type="dcterms:W3CDTF">2026-02-03T18:56:19Z</dcterms:modified>
</cp:coreProperties>
</file>