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81" r:id="rId5"/>
    <p:sldId id="285" r:id="rId6"/>
    <p:sldId id="259" r:id="rId7"/>
    <p:sldId id="257" r:id="rId8"/>
    <p:sldId id="286" r:id="rId9"/>
    <p:sldId id="287" r:id="rId10"/>
    <p:sldId id="258" r:id="rId11"/>
    <p:sldId id="260" r:id="rId12"/>
    <p:sldId id="269" r:id="rId13"/>
    <p:sldId id="268" r:id="rId14"/>
    <p:sldId id="284" r:id="rId15"/>
    <p:sldId id="276" r:id="rId16"/>
    <p:sldId id="273" r:id="rId17"/>
    <p:sldId id="274" r:id="rId18"/>
    <p:sldId id="275" r:id="rId19"/>
    <p:sldId id="277" r:id="rId20"/>
    <p:sldId id="264" r:id="rId21"/>
    <p:sldId id="288" r:id="rId22"/>
    <p:sldId id="266"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07C"/>
    <a:srgbClr val="001E44"/>
    <a:srgbClr val="009C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037723-6DEE-4AF5-A952-966FECC197E1}" v="33" dt="2025-07-29T19:30:41.847"/>
    <p1510:client id="{8866FB58-64B6-47BF-9A75-423334D3908E}" v="7" dt="2025-07-29T19:35:36.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7"/>
    <p:restoredTop sz="79082" autoAdjust="0"/>
  </p:normalViewPr>
  <p:slideViewPr>
    <p:cSldViewPr snapToGrid="0" snapToObjects="1">
      <p:cViewPr varScale="1">
        <p:scale>
          <a:sx n="50" d="100"/>
          <a:sy n="50" d="100"/>
        </p:scale>
        <p:origin x="1416" y="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auley, Dani" userId="7950eb50-0440-4db4-9818-f8aae25ffad2" providerId="ADAL" clId="{56037723-6DEE-4AF5-A952-966FECC197E1}"/>
    <pc:docChg chg="custSel addSld delSld modSld sldOrd">
      <pc:chgData name="McCauley, Dani" userId="7950eb50-0440-4db4-9818-f8aae25ffad2" providerId="ADAL" clId="{56037723-6DEE-4AF5-A952-966FECC197E1}" dt="2025-07-29T19:33:12.713" v="100" actId="14100"/>
      <pc:docMkLst>
        <pc:docMk/>
      </pc:docMkLst>
      <pc:sldChg chg="add del">
        <pc:chgData name="McCauley, Dani" userId="7950eb50-0440-4db4-9818-f8aae25ffad2" providerId="ADAL" clId="{56037723-6DEE-4AF5-A952-966FECC197E1}" dt="2025-07-29T19:23:39.470" v="6" actId="47"/>
        <pc:sldMkLst>
          <pc:docMk/>
          <pc:sldMk cId="0" sldId="256"/>
        </pc:sldMkLst>
      </pc:sldChg>
      <pc:sldChg chg="del">
        <pc:chgData name="McCauley, Dani" userId="7950eb50-0440-4db4-9818-f8aae25ffad2" providerId="ADAL" clId="{56037723-6DEE-4AF5-A952-966FECC197E1}" dt="2025-07-29T19:22:55.769" v="0" actId="47"/>
        <pc:sldMkLst>
          <pc:docMk/>
          <pc:sldMk cId="1157156806" sldId="256"/>
        </pc:sldMkLst>
      </pc:sldChg>
      <pc:sldChg chg="modSp add mod">
        <pc:chgData name="McCauley, Dani" userId="7950eb50-0440-4db4-9818-f8aae25ffad2" providerId="ADAL" clId="{56037723-6DEE-4AF5-A952-966FECC197E1}" dt="2025-07-29T19:24:09.103" v="9" actId="27636"/>
        <pc:sldMkLst>
          <pc:docMk/>
          <pc:sldMk cId="0" sldId="257"/>
        </pc:sldMkLst>
        <pc:spChg chg="mod">
          <ac:chgData name="McCauley, Dani" userId="7950eb50-0440-4db4-9818-f8aae25ffad2" providerId="ADAL" clId="{56037723-6DEE-4AF5-A952-966FECC197E1}" dt="2025-07-29T19:24:09.103" v="9" actId="27636"/>
          <ac:spMkLst>
            <pc:docMk/>
            <pc:sldMk cId="0" sldId="257"/>
            <ac:spMk id="3" creationId="{00000000-0000-0000-0000-000000000000}"/>
          </ac:spMkLst>
        </pc:spChg>
      </pc:sldChg>
      <pc:sldChg chg="del">
        <pc:chgData name="McCauley, Dani" userId="7950eb50-0440-4db4-9818-f8aae25ffad2" providerId="ADAL" clId="{56037723-6DEE-4AF5-A952-966FECC197E1}" dt="2025-07-29T19:22:55.769" v="0" actId="47"/>
        <pc:sldMkLst>
          <pc:docMk/>
          <pc:sldMk cId="249816163" sldId="257"/>
        </pc:sldMkLst>
      </pc:sldChg>
      <pc:sldChg chg="modSp add mod">
        <pc:chgData name="McCauley, Dani" userId="7950eb50-0440-4db4-9818-f8aae25ffad2" providerId="ADAL" clId="{56037723-6DEE-4AF5-A952-966FECC197E1}" dt="2025-07-29T19:25:54.185" v="25" actId="27636"/>
        <pc:sldMkLst>
          <pc:docMk/>
          <pc:sldMk cId="0" sldId="258"/>
        </pc:sldMkLst>
        <pc:spChg chg="mod">
          <ac:chgData name="McCauley, Dani" userId="7950eb50-0440-4db4-9818-f8aae25ffad2" providerId="ADAL" clId="{56037723-6DEE-4AF5-A952-966FECC197E1}" dt="2025-07-29T19:25:54.185" v="25" actId="27636"/>
          <ac:spMkLst>
            <pc:docMk/>
            <pc:sldMk cId="0" sldId="258"/>
            <ac:spMk id="3" creationId="{00000000-0000-0000-0000-000000000000}"/>
          </ac:spMkLst>
        </pc:spChg>
      </pc:sldChg>
      <pc:sldChg chg="add">
        <pc:chgData name="McCauley, Dani" userId="7950eb50-0440-4db4-9818-f8aae25ffad2" providerId="ADAL" clId="{56037723-6DEE-4AF5-A952-966FECC197E1}" dt="2025-07-29T19:23:55.868" v="7"/>
        <pc:sldMkLst>
          <pc:docMk/>
          <pc:sldMk cId="0" sldId="259"/>
        </pc:sldMkLst>
      </pc:sldChg>
      <pc:sldChg chg="modSp add mod">
        <pc:chgData name="McCauley, Dani" userId="7950eb50-0440-4db4-9818-f8aae25ffad2" providerId="ADAL" clId="{56037723-6DEE-4AF5-A952-966FECC197E1}" dt="2025-07-29T19:26:16.339" v="28" actId="207"/>
        <pc:sldMkLst>
          <pc:docMk/>
          <pc:sldMk cId="0" sldId="260"/>
        </pc:sldMkLst>
        <pc:spChg chg="mod">
          <ac:chgData name="McCauley, Dani" userId="7950eb50-0440-4db4-9818-f8aae25ffad2" providerId="ADAL" clId="{56037723-6DEE-4AF5-A952-966FECC197E1}" dt="2025-07-29T19:26:16.339" v="28" actId="207"/>
          <ac:spMkLst>
            <pc:docMk/>
            <pc:sldMk cId="0" sldId="260"/>
            <ac:spMk id="3" creationId="{00000000-0000-0000-0000-000000000000}"/>
          </ac:spMkLst>
        </pc:spChg>
      </pc:sldChg>
      <pc:sldChg chg="del">
        <pc:chgData name="McCauley, Dani" userId="7950eb50-0440-4db4-9818-f8aae25ffad2" providerId="ADAL" clId="{56037723-6DEE-4AF5-A952-966FECC197E1}" dt="2025-07-29T19:22:55.769" v="0" actId="47"/>
        <pc:sldMkLst>
          <pc:docMk/>
          <pc:sldMk cId="2007183971" sldId="260"/>
        </pc:sldMkLst>
      </pc:sldChg>
      <pc:sldChg chg="modSp add mod ord">
        <pc:chgData name="McCauley, Dani" userId="7950eb50-0440-4db4-9818-f8aae25ffad2" providerId="ADAL" clId="{56037723-6DEE-4AF5-A952-966FECC197E1}" dt="2025-07-29T19:30:29.152" v="79"/>
        <pc:sldMkLst>
          <pc:docMk/>
          <pc:sldMk cId="0" sldId="264"/>
        </pc:sldMkLst>
        <pc:spChg chg="mod">
          <ac:chgData name="McCauley, Dani" userId="7950eb50-0440-4db4-9818-f8aae25ffad2" providerId="ADAL" clId="{56037723-6DEE-4AF5-A952-966FECC197E1}" dt="2025-07-29T19:29:24.207" v="71" actId="27636"/>
          <ac:spMkLst>
            <pc:docMk/>
            <pc:sldMk cId="0" sldId="264"/>
            <ac:spMk id="2" creationId="{00000000-0000-0000-0000-000000000000}"/>
          </ac:spMkLst>
        </pc:spChg>
        <pc:spChg chg="mod">
          <ac:chgData name="McCauley, Dani" userId="7950eb50-0440-4db4-9818-f8aae25ffad2" providerId="ADAL" clId="{56037723-6DEE-4AF5-A952-966FECC197E1}" dt="2025-07-29T19:29:18.928" v="68" actId="14100"/>
          <ac:spMkLst>
            <pc:docMk/>
            <pc:sldMk cId="0" sldId="264"/>
            <ac:spMk id="3" creationId="{00000000-0000-0000-0000-000000000000}"/>
          </ac:spMkLst>
        </pc:spChg>
      </pc:sldChg>
      <pc:sldChg chg="del">
        <pc:chgData name="McCauley, Dani" userId="7950eb50-0440-4db4-9818-f8aae25ffad2" providerId="ADAL" clId="{56037723-6DEE-4AF5-A952-966FECC197E1}" dt="2025-07-29T19:22:55.769" v="0" actId="47"/>
        <pc:sldMkLst>
          <pc:docMk/>
          <pc:sldMk cId="1032983325" sldId="265"/>
        </pc:sldMkLst>
      </pc:sldChg>
      <pc:sldChg chg="add">
        <pc:chgData name="McCauley, Dani" userId="7950eb50-0440-4db4-9818-f8aae25ffad2" providerId="ADAL" clId="{56037723-6DEE-4AF5-A952-966FECC197E1}" dt="2025-07-29T19:30:36.103" v="80"/>
        <pc:sldMkLst>
          <pc:docMk/>
          <pc:sldMk cId="0" sldId="266"/>
        </pc:sldMkLst>
      </pc:sldChg>
      <pc:sldChg chg="modSp add mod">
        <pc:chgData name="McCauley, Dani" userId="7950eb50-0440-4db4-9818-f8aae25ffad2" providerId="ADAL" clId="{56037723-6DEE-4AF5-A952-966FECC197E1}" dt="2025-07-29T19:33:12.713" v="100" actId="14100"/>
        <pc:sldMkLst>
          <pc:docMk/>
          <pc:sldMk cId="0" sldId="267"/>
        </pc:sldMkLst>
        <pc:spChg chg="mod">
          <ac:chgData name="McCauley, Dani" userId="7950eb50-0440-4db4-9818-f8aae25ffad2" providerId="ADAL" clId="{56037723-6DEE-4AF5-A952-966FECC197E1}" dt="2025-07-29T19:30:41.884" v="82" actId="27636"/>
          <ac:spMkLst>
            <pc:docMk/>
            <pc:sldMk cId="0" sldId="267"/>
            <ac:spMk id="2" creationId="{00000000-0000-0000-0000-000000000000}"/>
          </ac:spMkLst>
        </pc:spChg>
        <pc:spChg chg="mod">
          <ac:chgData name="McCauley, Dani" userId="7950eb50-0440-4db4-9818-f8aae25ffad2" providerId="ADAL" clId="{56037723-6DEE-4AF5-A952-966FECC197E1}" dt="2025-07-29T19:33:12.713" v="100" actId="14100"/>
          <ac:spMkLst>
            <pc:docMk/>
            <pc:sldMk cId="0" sldId="267"/>
            <ac:spMk id="3" creationId="{00000000-0000-0000-0000-000000000000}"/>
          </ac:spMkLst>
        </pc:spChg>
      </pc:sldChg>
      <pc:sldChg chg="modSp add mod">
        <pc:chgData name="McCauley, Dani" userId="7950eb50-0440-4db4-9818-f8aae25ffad2" providerId="ADAL" clId="{56037723-6DEE-4AF5-A952-966FECC197E1}" dt="2025-07-29T19:26:55.643" v="39" actId="27636"/>
        <pc:sldMkLst>
          <pc:docMk/>
          <pc:sldMk cId="304184618" sldId="268"/>
        </pc:sldMkLst>
        <pc:spChg chg="mod">
          <ac:chgData name="McCauley, Dani" userId="7950eb50-0440-4db4-9818-f8aae25ffad2" providerId="ADAL" clId="{56037723-6DEE-4AF5-A952-966FECC197E1}" dt="2025-07-29T19:26:55.643" v="39" actId="27636"/>
          <ac:spMkLst>
            <pc:docMk/>
            <pc:sldMk cId="304184618" sldId="268"/>
            <ac:spMk id="3" creationId="{48C3B476-FE6B-B463-4D2D-91C0AD816FB1}"/>
          </ac:spMkLst>
        </pc:spChg>
      </pc:sldChg>
      <pc:sldChg chg="modSp add mod">
        <pc:chgData name="McCauley, Dani" userId="7950eb50-0440-4db4-9818-f8aae25ffad2" providerId="ADAL" clId="{56037723-6DEE-4AF5-A952-966FECC197E1}" dt="2025-07-29T19:26:43.044" v="37" actId="1076"/>
        <pc:sldMkLst>
          <pc:docMk/>
          <pc:sldMk cId="2171612749" sldId="269"/>
        </pc:sldMkLst>
        <pc:spChg chg="mod">
          <ac:chgData name="McCauley, Dani" userId="7950eb50-0440-4db4-9818-f8aae25ffad2" providerId="ADAL" clId="{56037723-6DEE-4AF5-A952-966FECC197E1}" dt="2025-07-29T19:26:38.004" v="34" actId="14100"/>
          <ac:spMkLst>
            <pc:docMk/>
            <pc:sldMk cId="2171612749" sldId="269"/>
            <ac:spMk id="3" creationId="{B58564AE-6DAC-D670-F6C9-00D450D2EC6A}"/>
          </ac:spMkLst>
        </pc:spChg>
        <pc:spChg chg="mod">
          <ac:chgData name="McCauley, Dani" userId="7950eb50-0440-4db4-9818-f8aae25ffad2" providerId="ADAL" clId="{56037723-6DEE-4AF5-A952-966FECC197E1}" dt="2025-07-29T19:26:43.044" v="37" actId="1076"/>
          <ac:spMkLst>
            <pc:docMk/>
            <pc:sldMk cId="2171612749" sldId="269"/>
            <ac:spMk id="4" creationId="{74BB9ADA-DF99-D239-D21C-0BBD42602D65}"/>
          </ac:spMkLst>
        </pc:spChg>
      </pc:sldChg>
      <pc:sldChg chg="del">
        <pc:chgData name="McCauley, Dani" userId="7950eb50-0440-4db4-9818-f8aae25ffad2" providerId="ADAL" clId="{56037723-6DEE-4AF5-A952-966FECC197E1}" dt="2025-07-29T19:22:55.769" v="0" actId="47"/>
        <pc:sldMkLst>
          <pc:docMk/>
          <pc:sldMk cId="1553421810" sldId="271"/>
        </pc:sldMkLst>
      </pc:sldChg>
      <pc:sldChg chg="del">
        <pc:chgData name="McCauley, Dani" userId="7950eb50-0440-4db4-9818-f8aae25ffad2" providerId="ADAL" clId="{56037723-6DEE-4AF5-A952-966FECC197E1}" dt="2025-07-29T19:22:55.769" v="0" actId="47"/>
        <pc:sldMkLst>
          <pc:docMk/>
          <pc:sldMk cId="907592037" sldId="272"/>
        </pc:sldMkLst>
      </pc:sldChg>
      <pc:sldChg chg="modSp add mod">
        <pc:chgData name="McCauley, Dani" userId="7950eb50-0440-4db4-9818-f8aae25ffad2" providerId="ADAL" clId="{56037723-6DEE-4AF5-A952-966FECC197E1}" dt="2025-07-29T19:32:01.629" v="98" actId="14100"/>
        <pc:sldMkLst>
          <pc:docMk/>
          <pc:sldMk cId="179706792" sldId="273"/>
        </pc:sldMkLst>
        <pc:spChg chg="mod">
          <ac:chgData name="McCauley, Dani" userId="7950eb50-0440-4db4-9818-f8aae25ffad2" providerId="ADAL" clId="{56037723-6DEE-4AF5-A952-966FECC197E1}" dt="2025-07-29T19:31:59.403" v="97" actId="122"/>
          <ac:spMkLst>
            <pc:docMk/>
            <pc:sldMk cId="179706792" sldId="273"/>
            <ac:spMk id="2" creationId="{3CE5383E-B058-FD91-6139-40B30788326A}"/>
          </ac:spMkLst>
        </pc:spChg>
        <pc:spChg chg="mod">
          <ac:chgData name="McCauley, Dani" userId="7950eb50-0440-4db4-9818-f8aae25ffad2" providerId="ADAL" clId="{56037723-6DEE-4AF5-A952-966FECC197E1}" dt="2025-07-29T19:32:01.629" v="98" actId="14100"/>
          <ac:spMkLst>
            <pc:docMk/>
            <pc:sldMk cId="179706792" sldId="273"/>
            <ac:spMk id="3" creationId="{17C72EA9-2C06-43C5-1407-392E888C2743}"/>
          </ac:spMkLst>
        </pc:spChg>
      </pc:sldChg>
      <pc:sldChg chg="del">
        <pc:chgData name="McCauley, Dani" userId="7950eb50-0440-4db4-9818-f8aae25ffad2" providerId="ADAL" clId="{56037723-6DEE-4AF5-A952-966FECC197E1}" dt="2025-07-29T19:22:55.769" v="0" actId="47"/>
        <pc:sldMkLst>
          <pc:docMk/>
          <pc:sldMk cId="3734182494" sldId="273"/>
        </pc:sldMkLst>
      </pc:sldChg>
      <pc:sldChg chg="modSp add mod">
        <pc:chgData name="McCauley, Dani" userId="7950eb50-0440-4db4-9818-f8aae25ffad2" providerId="ADAL" clId="{56037723-6DEE-4AF5-A952-966FECC197E1}" dt="2025-07-29T19:28:42.559" v="63" actId="20577"/>
        <pc:sldMkLst>
          <pc:docMk/>
          <pc:sldMk cId="2177935664" sldId="274"/>
        </pc:sldMkLst>
        <pc:spChg chg="mod">
          <ac:chgData name="McCauley, Dani" userId="7950eb50-0440-4db4-9818-f8aae25ffad2" providerId="ADAL" clId="{56037723-6DEE-4AF5-A952-966FECC197E1}" dt="2025-07-29T19:28:42.559" v="63" actId="20577"/>
          <ac:spMkLst>
            <pc:docMk/>
            <pc:sldMk cId="2177935664" sldId="274"/>
            <ac:spMk id="2" creationId="{682FBBD0-31A6-6E61-957A-C68717B4D33E}"/>
          </ac:spMkLst>
        </pc:spChg>
        <pc:spChg chg="mod">
          <ac:chgData name="McCauley, Dani" userId="7950eb50-0440-4db4-9818-f8aae25ffad2" providerId="ADAL" clId="{56037723-6DEE-4AF5-A952-966FECC197E1}" dt="2025-07-29T19:28:35.499" v="60" actId="27636"/>
          <ac:spMkLst>
            <pc:docMk/>
            <pc:sldMk cId="2177935664" sldId="274"/>
            <ac:spMk id="3" creationId="{35EEE913-D4E8-67EE-244F-D3BD992E2100}"/>
          </ac:spMkLst>
        </pc:spChg>
      </pc:sldChg>
      <pc:sldChg chg="del">
        <pc:chgData name="McCauley, Dani" userId="7950eb50-0440-4db4-9818-f8aae25ffad2" providerId="ADAL" clId="{56037723-6DEE-4AF5-A952-966FECC197E1}" dt="2025-07-29T19:22:55.769" v="0" actId="47"/>
        <pc:sldMkLst>
          <pc:docMk/>
          <pc:sldMk cId="2877799348" sldId="274"/>
        </pc:sldMkLst>
      </pc:sldChg>
      <pc:sldChg chg="del">
        <pc:chgData name="McCauley, Dani" userId="7950eb50-0440-4db4-9818-f8aae25ffad2" providerId="ADAL" clId="{56037723-6DEE-4AF5-A952-966FECC197E1}" dt="2025-07-29T19:22:55.769" v="0" actId="47"/>
        <pc:sldMkLst>
          <pc:docMk/>
          <pc:sldMk cId="1872325807" sldId="275"/>
        </pc:sldMkLst>
      </pc:sldChg>
      <pc:sldChg chg="modSp add mod">
        <pc:chgData name="McCauley, Dani" userId="7950eb50-0440-4db4-9818-f8aae25ffad2" providerId="ADAL" clId="{56037723-6DEE-4AF5-A952-966FECC197E1}" dt="2025-07-29T19:32:15.661" v="99" actId="20577"/>
        <pc:sldMkLst>
          <pc:docMk/>
          <pc:sldMk cId="2807110388" sldId="275"/>
        </pc:sldMkLst>
        <pc:spChg chg="mod">
          <ac:chgData name="McCauley, Dani" userId="7950eb50-0440-4db4-9818-f8aae25ffad2" providerId="ADAL" clId="{56037723-6DEE-4AF5-A952-966FECC197E1}" dt="2025-07-29T19:32:15.661" v="99" actId="20577"/>
          <ac:spMkLst>
            <pc:docMk/>
            <pc:sldMk cId="2807110388" sldId="275"/>
            <ac:spMk id="2" creationId="{1E6C04BB-03C4-FD92-80F6-7B9268F9CD3E}"/>
          </ac:spMkLst>
        </pc:spChg>
        <pc:spChg chg="mod">
          <ac:chgData name="McCauley, Dani" userId="7950eb50-0440-4db4-9818-f8aae25ffad2" providerId="ADAL" clId="{56037723-6DEE-4AF5-A952-966FECC197E1}" dt="2025-07-29T19:28:51.815" v="65" actId="27636"/>
          <ac:spMkLst>
            <pc:docMk/>
            <pc:sldMk cId="2807110388" sldId="275"/>
            <ac:spMk id="3" creationId="{1EA50F1C-D588-5CF8-2D6B-5AAA65329042}"/>
          </ac:spMkLst>
        </pc:spChg>
      </pc:sldChg>
      <pc:sldChg chg="del">
        <pc:chgData name="McCauley, Dani" userId="7950eb50-0440-4db4-9818-f8aae25ffad2" providerId="ADAL" clId="{56037723-6DEE-4AF5-A952-966FECC197E1}" dt="2025-07-29T19:22:55.769" v="0" actId="47"/>
        <pc:sldMkLst>
          <pc:docMk/>
          <pc:sldMk cId="1369184927" sldId="276"/>
        </pc:sldMkLst>
      </pc:sldChg>
      <pc:sldChg chg="modSp add mod">
        <pc:chgData name="McCauley, Dani" userId="7950eb50-0440-4db4-9818-f8aae25ffad2" providerId="ADAL" clId="{56037723-6DEE-4AF5-A952-966FECC197E1}" dt="2025-07-29T19:31:48.745" v="96" actId="14100"/>
        <pc:sldMkLst>
          <pc:docMk/>
          <pc:sldMk cId="3703112264" sldId="276"/>
        </pc:sldMkLst>
        <pc:spChg chg="mod">
          <ac:chgData name="McCauley, Dani" userId="7950eb50-0440-4db4-9818-f8aae25ffad2" providerId="ADAL" clId="{56037723-6DEE-4AF5-A952-966FECC197E1}" dt="2025-07-29T19:31:48.745" v="96" actId="14100"/>
          <ac:spMkLst>
            <pc:docMk/>
            <pc:sldMk cId="3703112264" sldId="276"/>
            <ac:spMk id="3" creationId="{89DCAC23-01CE-84FC-21A3-99CB9DA7C435}"/>
          </ac:spMkLst>
        </pc:spChg>
      </pc:sldChg>
      <pc:sldChg chg="add">
        <pc:chgData name="McCauley, Dani" userId="7950eb50-0440-4db4-9818-f8aae25ffad2" providerId="ADAL" clId="{56037723-6DEE-4AF5-A952-966FECC197E1}" dt="2025-07-29T19:29:04.680" v="66"/>
        <pc:sldMkLst>
          <pc:docMk/>
          <pc:sldMk cId="509000130" sldId="277"/>
        </pc:sldMkLst>
      </pc:sldChg>
      <pc:sldChg chg="del">
        <pc:chgData name="McCauley, Dani" userId="7950eb50-0440-4db4-9818-f8aae25ffad2" providerId="ADAL" clId="{56037723-6DEE-4AF5-A952-966FECC197E1}" dt="2025-07-29T19:22:55.769" v="0" actId="47"/>
        <pc:sldMkLst>
          <pc:docMk/>
          <pc:sldMk cId="1131445301" sldId="277"/>
        </pc:sldMkLst>
      </pc:sldChg>
      <pc:sldChg chg="del">
        <pc:chgData name="McCauley, Dani" userId="7950eb50-0440-4db4-9818-f8aae25ffad2" providerId="ADAL" clId="{56037723-6DEE-4AF5-A952-966FECC197E1}" dt="2025-07-29T19:22:55.769" v="0" actId="47"/>
        <pc:sldMkLst>
          <pc:docMk/>
          <pc:sldMk cId="2210467999" sldId="278"/>
        </pc:sldMkLst>
      </pc:sldChg>
      <pc:sldChg chg="del">
        <pc:chgData name="McCauley, Dani" userId="7950eb50-0440-4db4-9818-f8aae25ffad2" providerId="ADAL" clId="{56037723-6DEE-4AF5-A952-966FECC197E1}" dt="2025-07-29T19:22:55.769" v="0" actId="47"/>
        <pc:sldMkLst>
          <pc:docMk/>
          <pc:sldMk cId="4183196796" sldId="279"/>
        </pc:sldMkLst>
      </pc:sldChg>
      <pc:sldChg chg="del">
        <pc:chgData name="McCauley, Dani" userId="7950eb50-0440-4db4-9818-f8aae25ffad2" providerId="ADAL" clId="{56037723-6DEE-4AF5-A952-966FECC197E1}" dt="2025-07-29T19:22:55.769" v="0" actId="47"/>
        <pc:sldMkLst>
          <pc:docMk/>
          <pc:sldMk cId="1470010321" sldId="280"/>
        </pc:sldMkLst>
      </pc:sldChg>
      <pc:sldChg chg="add del">
        <pc:chgData name="McCauley, Dani" userId="7950eb50-0440-4db4-9818-f8aae25ffad2" providerId="ADAL" clId="{56037723-6DEE-4AF5-A952-966FECC197E1}" dt="2025-07-29T19:27:20.350" v="44" actId="47"/>
        <pc:sldMkLst>
          <pc:docMk/>
          <pc:sldMk cId="2636588647" sldId="280"/>
        </pc:sldMkLst>
      </pc:sldChg>
      <pc:sldChg chg="modSp new">
        <pc:chgData name="McCauley, Dani" userId="7950eb50-0440-4db4-9818-f8aae25ffad2" providerId="ADAL" clId="{56037723-6DEE-4AF5-A952-966FECC197E1}" dt="2025-07-29T19:23:37.983" v="5"/>
        <pc:sldMkLst>
          <pc:docMk/>
          <pc:sldMk cId="193900585" sldId="281"/>
        </pc:sldMkLst>
        <pc:spChg chg="mod">
          <ac:chgData name="McCauley, Dani" userId="7950eb50-0440-4db4-9818-f8aae25ffad2" providerId="ADAL" clId="{56037723-6DEE-4AF5-A952-966FECC197E1}" dt="2025-07-29T19:23:33.478" v="4"/>
          <ac:spMkLst>
            <pc:docMk/>
            <pc:sldMk cId="193900585" sldId="281"/>
            <ac:spMk id="2" creationId="{56F79C9B-7D8D-89AB-2595-C4EB05CA3387}"/>
          </ac:spMkLst>
        </pc:spChg>
        <pc:spChg chg="mod">
          <ac:chgData name="McCauley, Dani" userId="7950eb50-0440-4db4-9818-f8aae25ffad2" providerId="ADAL" clId="{56037723-6DEE-4AF5-A952-966FECC197E1}" dt="2025-07-29T19:23:37.983" v="5"/>
          <ac:spMkLst>
            <pc:docMk/>
            <pc:sldMk cId="193900585" sldId="281"/>
            <ac:spMk id="3" creationId="{D0DBE281-5698-3F4B-8C69-99709437AFAE}"/>
          </ac:spMkLst>
        </pc:spChg>
      </pc:sldChg>
      <pc:sldChg chg="addSp delSp modSp new del mod">
        <pc:chgData name="McCauley, Dani" userId="7950eb50-0440-4db4-9818-f8aae25ffad2" providerId="ADAL" clId="{56037723-6DEE-4AF5-A952-966FECC197E1}" dt="2025-07-29T19:27:50.344" v="53" actId="47"/>
        <pc:sldMkLst>
          <pc:docMk/>
          <pc:sldMk cId="3382307296" sldId="282"/>
        </pc:sldMkLst>
        <pc:spChg chg="del">
          <ac:chgData name="McCauley, Dani" userId="7950eb50-0440-4db4-9818-f8aae25ffad2" providerId="ADAL" clId="{56037723-6DEE-4AF5-A952-966FECC197E1}" dt="2025-07-29T19:24:43.588" v="12" actId="478"/>
          <ac:spMkLst>
            <pc:docMk/>
            <pc:sldMk cId="3382307296" sldId="282"/>
            <ac:spMk id="2" creationId="{F9A82003-9407-5BE0-17D8-9C7909546A30}"/>
          </ac:spMkLst>
        </pc:spChg>
        <pc:spChg chg="del">
          <ac:chgData name="McCauley, Dani" userId="7950eb50-0440-4db4-9818-f8aae25ffad2" providerId="ADAL" clId="{56037723-6DEE-4AF5-A952-966FECC197E1}" dt="2025-07-29T19:24:44.611" v="13" actId="478"/>
          <ac:spMkLst>
            <pc:docMk/>
            <pc:sldMk cId="3382307296" sldId="282"/>
            <ac:spMk id="3" creationId="{1C79D2A8-6982-A198-8BBC-3F0DCA0FB725}"/>
          </ac:spMkLst>
        </pc:spChg>
        <pc:spChg chg="add mod">
          <ac:chgData name="McCauley, Dani" userId="7950eb50-0440-4db4-9818-f8aae25ffad2" providerId="ADAL" clId="{56037723-6DEE-4AF5-A952-966FECC197E1}" dt="2025-07-29T19:24:48.517" v="15" actId="1076"/>
          <ac:spMkLst>
            <pc:docMk/>
            <pc:sldMk cId="3382307296" sldId="282"/>
            <ac:spMk id="5" creationId="{6D1E796A-F5D0-43E9-8141-8772B3FC3DDF}"/>
          </ac:spMkLst>
        </pc:spChg>
        <pc:spChg chg="add mod">
          <ac:chgData name="McCauley, Dani" userId="7950eb50-0440-4db4-9818-f8aae25ffad2" providerId="ADAL" clId="{56037723-6DEE-4AF5-A952-966FECC197E1}" dt="2025-07-29T19:24:56.559" v="17" actId="1076"/>
          <ac:spMkLst>
            <pc:docMk/>
            <pc:sldMk cId="3382307296" sldId="282"/>
            <ac:spMk id="6" creationId="{A92BA197-0E6D-FF7A-C305-46CA416A7FA7}"/>
          </ac:spMkLst>
        </pc:spChg>
      </pc:sldChg>
      <pc:sldChg chg="modSp add del mod">
        <pc:chgData name="McCauley, Dani" userId="7950eb50-0440-4db4-9818-f8aae25ffad2" providerId="ADAL" clId="{56037723-6DEE-4AF5-A952-966FECC197E1}" dt="2025-07-29T19:28:01.230" v="56" actId="47"/>
        <pc:sldMkLst>
          <pc:docMk/>
          <pc:sldMk cId="3018119663" sldId="283"/>
        </pc:sldMkLst>
        <pc:spChg chg="mod">
          <ac:chgData name="McCauley, Dani" userId="7950eb50-0440-4db4-9818-f8aae25ffad2" providerId="ADAL" clId="{56037723-6DEE-4AF5-A952-966FECC197E1}" dt="2025-07-29T19:25:42.338" v="23" actId="27636"/>
          <ac:spMkLst>
            <pc:docMk/>
            <pc:sldMk cId="3018119663" sldId="283"/>
            <ac:spMk id="2" creationId="{37BEE1F2-DB3A-5518-A67F-D0C9C43AB0FF}"/>
          </ac:spMkLst>
        </pc:spChg>
      </pc:sldChg>
      <pc:sldChg chg="modSp new">
        <pc:chgData name="McCauley, Dani" userId="7950eb50-0440-4db4-9818-f8aae25ffad2" providerId="ADAL" clId="{56037723-6DEE-4AF5-A952-966FECC197E1}" dt="2025-07-29T19:27:07.488" v="41"/>
        <pc:sldMkLst>
          <pc:docMk/>
          <pc:sldMk cId="293093193" sldId="284"/>
        </pc:sldMkLst>
        <pc:spChg chg="mod">
          <ac:chgData name="McCauley, Dani" userId="7950eb50-0440-4db4-9818-f8aae25ffad2" providerId="ADAL" clId="{56037723-6DEE-4AF5-A952-966FECC197E1}" dt="2025-07-29T19:27:07.488" v="41"/>
          <ac:spMkLst>
            <pc:docMk/>
            <pc:sldMk cId="293093193" sldId="284"/>
            <ac:spMk id="2" creationId="{BC9704E4-61F0-65AA-9EE9-FF823E05AE2F}"/>
          </ac:spMkLst>
        </pc:spChg>
      </pc:sldChg>
      <pc:sldChg chg="modSp new">
        <pc:chgData name="McCauley, Dani" userId="7950eb50-0440-4db4-9818-f8aae25ffad2" providerId="ADAL" clId="{56037723-6DEE-4AF5-A952-966FECC197E1}" dt="2025-07-29T19:27:18.995" v="43"/>
        <pc:sldMkLst>
          <pc:docMk/>
          <pc:sldMk cId="2025625685" sldId="285"/>
        </pc:sldMkLst>
        <pc:spChg chg="mod">
          <ac:chgData name="McCauley, Dani" userId="7950eb50-0440-4db4-9818-f8aae25ffad2" providerId="ADAL" clId="{56037723-6DEE-4AF5-A952-966FECC197E1}" dt="2025-07-29T19:27:18.995" v="43"/>
          <ac:spMkLst>
            <pc:docMk/>
            <pc:sldMk cId="2025625685" sldId="285"/>
            <ac:spMk id="2" creationId="{13EBCD1D-6743-CA99-691C-3E703F70339A}"/>
          </ac:spMkLst>
        </pc:spChg>
      </pc:sldChg>
      <pc:sldChg chg="add del">
        <pc:chgData name="McCauley, Dani" userId="7950eb50-0440-4db4-9818-f8aae25ffad2" providerId="ADAL" clId="{56037723-6DEE-4AF5-A952-966FECC197E1}" dt="2025-07-29T19:24:58.590" v="18" actId="47"/>
        <pc:sldMkLst>
          <pc:docMk/>
          <pc:sldMk cId="494516427" sldId="286"/>
        </pc:sldMkLst>
      </pc:sldChg>
      <pc:sldChg chg="modSp new mod ord">
        <pc:chgData name="McCauley, Dani" userId="7950eb50-0440-4db4-9818-f8aae25ffad2" providerId="ADAL" clId="{56037723-6DEE-4AF5-A952-966FECC197E1}" dt="2025-07-29T19:31:11.825" v="95" actId="20577"/>
        <pc:sldMkLst>
          <pc:docMk/>
          <pc:sldMk cId="3514904879" sldId="286"/>
        </pc:sldMkLst>
        <pc:spChg chg="mod">
          <ac:chgData name="McCauley, Dani" userId="7950eb50-0440-4db4-9818-f8aae25ffad2" providerId="ADAL" clId="{56037723-6DEE-4AF5-A952-966FECC197E1}" dt="2025-07-29T19:31:08.524" v="92" actId="20577"/>
          <ac:spMkLst>
            <pc:docMk/>
            <pc:sldMk cId="3514904879" sldId="286"/>
            <ac:spMk id="2" creationId="{2DE8D88E-605B-0BD0-EC13-4A654C984979}"/>
          </ac:spMkLst>
        </pc:spChg>
        <pc:spChg chg="mod">
          <ac:chgData name="McCauley, Dani" userId="7950eb50-0440-4db4-9818-f8aae25ffad2" providerId="ADAL" clId="{56037723-6DEE-4AF5-A952-966FECC197E1}" dt="2025-07-29T19:31:11.825" v="95" actId="20577"/>
          <ac:spMkLst>
            <pc:docMk/>
            <pc:sldMk cId="3514904879" sldId="286"/>
            <ac:spMk id="3" creationId="{055E34BC-1C3B-B479-9A0F-C5CAC0E91629}"/>
          </ac:spMkLst>
        </pc:spChg>
      </pc:sldChg>
      <pc:sldChg chg="modSp add">
        <pc:chgData name="McCauley, Dani" userId="7950eb50-0440-4db4-9818-f8aae25ffad2" providerId="ADAL" clId="{56037723-6DEE-4AF5-A952-966FECC197E1}" dt="2025-07-29T19:27:59.575" v="55"/>
        <pc:sldMkLst>
          <pc:docMk/>
          <pc:sldMk cId="540456826" sldId="287"/>
        </pc:sldMkLst>
        <pc:spChg chg="mod">
          <ac:chgData name="McCauley, Dani" userId="7950eb50-0440-4db4-9818-f8aae25ffad2" providerId="ADAL" clId="{56037723-6DEE-4AF5-A952-966FECC197E1}" dt="2025-07-29T19:27:59.575" v="55"/>
          <ac:spMkLst>
            <pc:docMk/>
            <pc:sldMk cId="540456826" sldId="287"/>
            <ac:spMk id="2" creationId="{8887A1B2-4AF6-D91C-7454-B5C7BC482ABC}"/>
          </ac:spMkLst>
        </pc:spChg>
      </pc:sldChg>
      <pc:sldChg chg="modSp add mod">
        <pc:chgData name="McCauley, Dani" userId="7950eb50-0440-4db4-9818-f8aae25ffad2" providerId="ADAL" clId="{56037723-6DEE-4AF5-A952-966FECC197E1}" dt="2025-07-29T19:30:18.513" v="77" actId="20577"/>
        <pc:sldMkLst>
          <pc:docMk/>
          <pc:sldMk cId="846058461" sldId="288"/>
        </pc:sldMkLst>
        <pc:spChg chg="mod">
          <ac:chgData name="McCauley, Dani" userId="7950eb50-0440-4db4-9818-f8aae25ffad2" providerId="ADAL" clId="{56037723-6DEE-4AF5-A952-966FECC197E1}" dt="2025-07-29T19:30:18.513" v="77" actId="20577"/>
          <ac:spMkLst>
            <pc:docMk/>
            <pc:sldMk cId="846058461" sldId="288"/>
            <ac:spMk id="2" creationId="{C72CFF26-ABC2-6CF5-47C1-C9CDA2F46E72}"/>
          </ac:spMkLst>
        </pc:spChg>
      </pc:sldChg>
      <pc:sldChg chg="add del">
        <pc:chgData name="McCauley, Dani" userId="7950eb50-0440-4db4-9818-f8aae25ffad2" providerId="ADAL" clId="{56037723-6DEE-4AF5-A952-966FECC197E1}" dt="2025-07-29T19:29:40.878" v="73" actId="47"/>
        <pc:sldMkLst>
          <pc:docMk/>
          <pc:sldMk cId="3754532163" sldId="288"/>
        </pc:sldMkLst>
      </pc:sldChg>
    </pc:docChg>
  </pc:docChgLst>
  <pc:docChgLst>
    <pc:chgData name="McCauley, Dani" userId="S::dbe5082@psu.edu::7950eb50-0440-4db4-9818-f8aae25ffad2" providerId="AD" clId="Web-{8866FB58-64B6-47BF-9A75-423334D3908E}"/>
    <pc:docChg chg="modSld">
      <pc:chgData name="McCauley, Dani" userId="S::dbe5082@psu.edu::7950eb50-0440-4db4-9818-f8aae25ffad2" providerId="AD" clId="Web-{8866FB58-64B6-47BF-9A75-423334D3908E}" dt="2025-07-29T19:35:36.749" v="6" actId="1076"/>
      <pc:docMkLst>
        <pc:docMk/>
      </pc:docMkLst>
      <pc:sldChg chg="modSp">
        <pc:chgData name="McCauley, Dani" userId="S::dbe5082@psu.edu::7950eb50-0440-4db4-9818-f8aae25ffad2" providerId="AD" clId="Web-{8866FB58-64B6-47BF-9A75-423334D3908E}" dt="2025-07-29T19:35:36.749" v="6" actId="1076"/>
        <pc:sldMkLst>
          <pc:docMk/>
          <pc:sldMk cId="0" sldId="266"/>
        </pc:sldMkLst>
        <pc:spChg chg="mod">
          <ac:chgData name="McCauley, Dani" userId="S::dbe5082@psu.edu::7950eb50-0440-4db4-9818-f8aae25ffad2" providerId="AD" clId="Web-{8866FB58-64B6-47BF-9A75-423334D3908E}" dt="2025-07-29T19:35:36.749" v="6" actId="1076"/>
          <ac:spMkLst>
            <pc:docMk/>
            <pc:sldMk cId="0" sldId="266"/>
            <ac:spMk id="4" creationId="{6781F561-61DA-409B-37A3-46EA1B8E2890}"/>
          </ac:spMkLst>
        </pc:spChg>
      </pc:sldChg>
      <pc:sldChg chg="addSp delSp modSp">
        <pc:chgData name="McCauley, Dani" userId="S::dbe5082@psu.edu::7950eb50-0440-4db4-9818-f8aae25ffad2" providerId="AD" clId="Web-{8866FB58-64B6-47BF-9A75-423334D3908E}" dt="2025-07-29T19:35:31.046" v="5" actId="1076"/>
        <pc:sldMkLst>
          <pc:docMk/>
          <pc:sldMk cId="3514904879" sldId="286"/>
        </pc:sldMkLst>
        <pc:spChg chg="add del">
          <ac:chgData name="McCauley, Dani" userId="S::dbe5082@psu.edu::7950eb50-0440-4db4-9818-f8aae25ffad2" providerId="AD" clId="Web-{8866FB58-64B6-47BF-9A75-423334D3908E}" dt="2025-07-29T19:35:25.311" v="4"/>
          <ac:spMkLst>
            <pc:docMk/>
            <pc:sldMk cId="3514904879" sldId="286"/>
            <ac:spMk id="4" creationId="{6781F561-61DA-409B-37A3-46EA1B8E2890}"/>
          </ac:spMkLst>
        </pc:spChg>
        <pc:spChg chg="add mod">
          <ac:chgData name="McCauley, Dani" userId="S::dbe5082@psu.edu::7950eb50-0440-4db4-9818-f8aae25ffad2" providerId="AD" clId="Web-{8866FB58-64B6-47BF-9A75-423334D3908E}" dt="2025-07-29T19:35:31.046" v="5" actId="1076"/>
          <ac:spMkLst>
            <pc:docMk/>
            <pc:sldMk cId="3514904879" sldId="286"/>
            <ac:spMk id="5" creationId="{92C71080-A7C4-34DB-6905-7AC7E7444C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7334D-0925-49AB-AB4E-810C7FD8EE28}" type="datetimeFigureOut">
              <a:rPr lang="en-US" smtClean="0"/>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4098F-8566-47B4-99AD-05B3D16EBFDF}" type="slidenum">
              <a:rPr lang="en-US" smtClean="0"/>
              <a:t>‹#›</a:t>
            </a:fld>
            <a:endParaRPr lang="en-US"/>
          </a:p>
        </p:txBody>
      </p:sp>
    </p:spTree>
    <p:extLst>
      <p:ext uri="{BB962C8B-B14F-4D97-AF65-F5344CB8AC3E}">
        <p14:creationId xmlns:p14="http://schemas.microsoft.com/office/powerpoint/2010/main" val="380871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session is called a ‘Day of Play’ because the best way to learn about AI is to jump in and try it. We’ll experiment with prompts, reflect on how AI helps or hinders, and have some fun along the way. Just like any new tool, the key is learning how to use it responsibly and thoughtfully.</a:t>
            </a:r>
          </a:p>
        </p:txBody>
      </p:sp>
      <p:sp>
        <p:nvSpPr>
          <p:cNvPr id="4" name="Slide Number Placeholder 3"/>
          <p:cNvSpPr>
            <a:spLocks noGrp="1"/>
          </p:cNvSpPr>
          <p:nvPr>
            <p:ph type="sldNum" sz="quarter" idx="5"/>
          </p:nvPr>
        </p:nvSpPr>
        <p:spPr/>
        <p:txBody>
          <a:bodyPr/>
          <a:lstStyle/>
          <a:p>
            <a:fld id="{58A11EAD-6742-4656-8A02-D7B89AAF6474}" type="slidenum">
              <a:t>3</a:t>
            </a:fld>
            <a:endParaRPr lang="en-US"/>
          </a:p>
        </p:txBody>
      </p:sp>
    </p:spTree>
    <p:extLst>
      <p:ext uri="{BB962C8B-B14F-4D97-AF65-F5344CB8AC3E}">
        <p14:creationId xmlns:p14="http://schemas.microsoft.com/office/powerpoint/2010/main" val="2179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is like a calculator for ideas—it can enhance your thinking, but it shouldn’t replace it. You still need to do the intellectual heavy lifting. Make sure you read and critically evaluate the outputs you are getting.”</a:t>
            </a:r>
          </a:p>
        </p:txBody>
      </p:sp>
      <p:sp>
        <p:nvSpPr>
          <p:cNvPr id="4" name="Slide Number Placeholder 3"/>
          <p:cNvSpPr>
            <a:spLocks noGrp="1"/>
          </p:cNvSpPr>
          <p:nvPr>
            <p:ph type="sldNum" sz="quarter" idx="5"/>
          </p:nvPr>
        </p:nvSpPr>
        <p:spPr/>
        <p:txBody>
          <a:bodyPr/>
          <a:lstStyle/>
          <a:p>
            <a:fld id="{58A11EAD-6742-4656-8A02-D7B89AAF6474}" type="slidenum">
              <a:t>17</a:t>
            </a:fld>
            <a:endParaRPr lang="en-US"/>
          </a:p>
        </p:txBody>
      </p:sp>
    </p:spTree>
    <p:extLst>
      <p:ext uri="{BB962C8B-B14F-4D97-AF65-F5344CB8AC3E}">
        <p14:creationId xmlns:p14="http://schemas.microsoft.com/office/powerpoint/2010/main" val="269882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explore the power of AI tools like Copilot, it's important to pause and reflect on how we use them responsibly. These tools can be incredibly helpful, but they’re not perfect. They can generate inaccurate information, reflect biases, or even fabricate facts. That’s why critical thinking is still essential.</a:t>
            </a:r>
          </a:p>
          <a:p>
            <a:r>
              <a:rPr lang="en-US" dirty="0"/>
              <a:t>Let’s talk about what it means to use AI ethically in academic work. Think about this: if a student submits AI-generated content without understanding or modifying it, are they really learning? And what happens when AI gets something wrong - who’s accountable?"</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8A11EAD-6742-4656-8A02-D7B89AAF6474}" type="slidenum">
              <a:t>19</a:t>
            </a:fld>
            <a:endParaRPr lang="en-US"/>
          </a:p>
        </p:txBody>
      </p:sp>
    </p:spTree>
    <p:extLst>
      <p:ext uri="{BB962C8B-B14F-4D97-AF65-F5344CB8AC3E}">
        <p14:creationId xmlns:p14="http://schemas.microsoft.com/office/powerpoint/2010/main" val="1289127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5C87FB-6C7F-6341-B3AC-7A03AC6D3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 name="Title 1">
            <a:extLst>
              <a:ext uri="{FF2B5EF4-FFF2-40B4-BE49-F238E27FC236}">
                <a16:creationId xmlns:a16="http://schemas.microsoft.com/office/drawing/2014/main" id="{9E4E5EF8-3F55-CC40-8877-5D48D7C0631B}"/>
              </a:ext>
            </a:extLst>
          </p:cNvPr>
          <p:cNvSpPr>
            <a:spLocks noGrp="1"/>
          </p:cNvSpPr>
          <p:nvPr>
            <p:ph type="ctrTitle"/>
          </p:nvPr>
        </p:nvSpPr>
        <p:spPr>
          <a:xfrm>
            <a:off x="1524000" y="1122363"/>
            <a:ext cx="9144000" cy="1570961"/>
          </a:xfrm>
          <a:prstGeom prst="rect">
            <a:avLst/>
          </a:prstGeo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FD648D3-80FB-6246-9942-F676252E6F93}"/>
              </a:ext>
            </a:extLst>
          </p:cNvPr>
          <p:cNvSpPr>
            <a:spLocks noGrp="1"/>
          </p:cNvSpPr>
          <p:nvPr>
            <p:ph type="subTitle" idx="1"/>
          </p:nvPr>
        </p:nvSpPr>
        <p:spPr>
          <a:xfrm>
            <a:off x="1524000" y="2693324"/>
            <a:ext cx="9144000" cy="64839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BD09F92B-E9CD-1043-ADF5-647DA2A9EC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3158" y="3851391"/>
            <a:ext cx="2596403" cy="1200150"/>
          </a:xfrm>
          <a:prstGeom prst="rect">
            <a:avLst/>
          </a:prstGeom>
        </p:spPr>
      </p:pic>
    </p:spTree>
    <p:extLst>
      <p:ext uri="{BB962C8B-B14F-4D97-AF65-F5344CB8AC3E}">
        <p14:creationId xmlns:p14="http://schemas.microsoft.com/office/powerpoint/2010/main" val="325778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80087E-EAD0-9943-8A61-EC0B6D11A0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8740"/>
          <a:stretch/>
        </p:blipFill>
        <p:spPr>
          <a:xfrm>
            <a:off x="5414" y="6085754"/>
            <a:ext cx="12181172" cy="772245"/>
          </a:xfrm>
          <a:prstGeom prst="rect">
            <a:avLst/>
          </a:prstGeom>
        </p:spPr>
      </p:pic>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a:xfrm>
            <a:off x="838200" y="1251285"/>
            <a:ext cx="10515600" cy="47926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66905F6-993F-D349-A0EA-9D639A51B8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050" y="6064834"/>
            <a:ext cx="1761191" cy="814085"/>
          </a:xfrm>
          <a:prstGeom prst="rect">
            <a:avLst/>
          </a:prstGeom>
        </p:spPr>
      </p:pic>
    </p:spTree>
    <p:extLst>
      <p:ext uri="{BB962C8B-B14F-4D97-AF65-F5344CB8AC3E}">
        <p14:creationId xmlns:p14="http://schemas.microsoft.com/office/powerpoint/2010/main" val="136339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6C763D1-54E7-1F4C-9A40-8033FD87C96D}"/>
              </a:ext>
            </a:extLst>
          </p:cNvPr>
          <p:cNvSpPr>
            <a:spLocks noGrp="1"/>
          </p:cNvSpPr>
          <p:nvPr>
            <p:ph type="pic" sz="quarter" idx="10"/>
          </p:nvPr>
        </p:nvSpPr>
        <p:spPr>
          <a:xfrm>
            <a:off x="6049963" y="1250950"/>
            <a:ext cx="5303837" cy="4819111"/>
          </a:xfrm>
        </p:spPr>
        <p:txBody>
          <a:bodyPr/>
          <a:lstStyle/>
          <a:p>
            <a:endParaRPr lang="en-US" dirty="0"/>
          </a:p>
        </p:txBody>
      </p:sp>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a:xfrm>
            <a:off x="838200" y="1250951"/>
            <a:ext cx="5085945" cy="48191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FBD3E57B-7AA0-CB4E-84C8-14051157E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8740"/>
          <a:stretch/>
        </p:blipFill>
        <p:spPr>
          <a:xfrm>
            <a:off x="5414" y="6085754"/>
            <a:ext cx="12181172" cy="772245"/>
          </a:xfrm>
          <a:prstGeom prst="rect">
            <a:avLst/>
          </a:prstGeom>
        </p:spPr>
      </p:pic>
      <p:pic>
        <p:nvPicPr>
          <p:cNvPr id="11" name="Picture 10">
            <a:extLst>
              <a:ext uri="{FF2B5EF4-FFF2-40B4-BE49-F238E27FC236}">
                <a16:creationId xmlns:a16="http://schemas.microsoft.com/office/drawing/2014/main" id="{C92E3011-1B8B-5640-AE26-C7ED9C07F7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050" y="6064834"/>
            <a:ext cx="1761191" cy="814085"/>
          </a:xfrm>
          <a:prstGeom prst="rect">
            <a:avLst/>
          </a:prstGeom>
        </p:spPr>
      </p:pic>
    </p:spTree>
    <p:extLst>
      <p:ext uri="{BB962C8B-B14F-4D97-AF65-F5344CB8AC3E}">
        <p14:creationId xmlns:p14="http://schemas.microsoft.com/office/powerpoint/2010/main" val="327896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1E4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5CCD73-4F4C-6E40-91EC-E9DA02F326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2440"/>
          <a:stretch/>
        </p:blipFill>
        <p:spPr>
          <a:xfrm>
            <a:off x="5414" y="0"/>
            <a:ext cx="12181172" cy="3261674"/>
          </a:xfrm>
          <a:prstGeom prst="rect">
            <a:avLst/>
          </a:prstGeom>
        </p:spPr>
      </p:pic>
      <p:sp>
        <p:nvSpPr>
          <p:cNvPr id="2" name="Title 1">
            <a:extLst>
              <a:ext uri="{FF2B5EF4-FFF2-40B4-BE49-F238E27FC236}">
                <a16:creationId xmlns:a16="http://schemas.microsoft.com/office/drawing/2014/main" id="{DFF89896-24B9-D543-BC49-89300DAB7772}"/>
              </a:ext>
            </a:extLst>
          </p:cNvPr>
          <p:cNvSpPr>
            <a:spLocks noGrp="1"/>
          </p:cNvSpPr>
          <p:nvPr>
            <p:ph type="title"/>
          </p:nvPr>
        </p:nvSpPr>
        <p:spPr>
          <a:xfrm>
            <a:off x="1527048" y="1124712"/>
            <a:ext cx="7928237" cy="144299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9384264-DB8D-274D-83EB-C183729E5934}"/>
              </a:ext>
            </a:extLst>
          </p:cNvPr>
          <p:cNvSpPr>
            <a:spLocks noGrp="1"/>
          </p:cNvSpPr>
          <p:nvPr>
            <p:ph type="body" idx="1"/>
          </p:nvPr>
        </p:nvSpPr>
        <p:spPr>
          <a:xfrm>
            <a:off x="1527048" y="2495399"/>
            <a:ext cx="7928237" cy="766273"/>
          </a:xfrm>
        </p:spPr>
        <p:txBody>
          <a:bodyPr/>
          <a:lstStyle>
            <a:lvl1pPr marL="0" indent="0">
              <a:buNone/>
              <a:defRPr sz="2400">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9" name="Picture 8">
            <a:extLst>
              <a:ext uri="{FF2B5EF4-FFF2-40B4-BE49-F238E27FC236}">
                <a16:creationId xmlns:a16="http://schemas.microsoft.com/office/drawing/2014/main" id="{6C403D84-AA45-1D40-9400-B1135229D76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0019" b="25694"/>
          <a:stretch/>
        </p:blipFill>
        <p:spPr>
          <a:xfrm>
            <a:off x="0" y="3261673"/>
            <a:ext cx="12186586" cy="3596327"/>
          </a:xfrm>
          <a:prstGeom prst="rect">
            <a:avLst/>
          </a:prstGeom>
        </p:spPr>
      </p:pic>
    </p:spTree>
    <p:extLst>
      <p:ext uri="{BB962C8B-B14F-4D97-AF65-F5344CB8AC3E}">
        <p14:creationId xmlns:p14="http://schemas.microsoft.com/office/powerpoint/2010/main" val="311737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rgbClr val="001E4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5CCD73-4F4C-6E40-91EC-E9DA02F326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2440"/>
          <a:stretch/>
        </p:blipFill>
        <p:spPr>
          <a:xfrm>
            <a:off x="5414" y="0"/>
            <a:ext cx="12181172" cy="3261674"/>
          </a:xfrm>
          <a:prstGeom prst="rect">
            <a:avLst/>
          </a:prstGeom>
        </p:spPr>
      </p:pic>
      <p:sp>
        <p:nvSpPr>
          <p:cNvPr id="2" name="Title 1">
            <a:extLst>
              <a:ext uri="{FF2B5EF4-FFF2-40B4-BE49-F238E27FC236}">
                <a16:creationId xmlns:a16="http://schemas.microsoft.com/office/drawing/2014/main" id="{DFF89896-24B9-D543-BC49-89300DAB7772}"/>
              </a:ext>
            </a:extLst>
          </p:cNvPr>
          <p:cNvSpPr>
            <a:spLocks noGrp="1"/>
          </p:cNvSpPr>
          <p:nvPr>
            <p:ph type="title"/>
          </p:nvPr>
        </p:nvSpPr>
        <p:spPr>
          <a:xfrm>
            <a:off x="1527048" y="1124712"/>
            <a:ext cx="7928237" cy="144299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9384264-DB8D-274D-83EB-C183729E5934}"/>
              </a:ext>
            </a:extLst>
          </p:cNvPr>
          <p:cNvSpPr>
            <a:spLocks noGrp="1"/>
          </p:cNvSpPr>
          <p:nvPr>
            <p:ph type="body" idx="1"/>
          </p:nvPr>
        </p:nvSpPr>
        <p:spPr>
          <a:xfrm>
            <a:off x="1527048" y="2495400"/>
            <a:ext cx="7928237" cy="672674"/>
          </a:xfrm>
        </p:spPr>
        <p:txBody>
          <a:bodyPr/>
          <a:lstStyle>
            <a:lvl1pPr marL="0" indent="0">
              <a:buNone/>
              <a:defRPr sz="2400">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Picture Placeholder 7">
            <a:extLst>
              <a:ext uri="{FF2B5EF4-FFF2-40B4-BE49-F238E27FC236}">
                <a16:creationId xmlns:a16="http://schemas.microsoft.com/office/drawing/2014/main" id="{EF58B01F-C66D-C041-B01B-9D8150197C3E}"/>
              </a:ext>
            </a:extLst>
          </p:cNvPr>
          <p:cNvSpPr>
            <a:spLocks noGrp="1"/>
          </p:cNvSpPr>
          <p:nvPr>
            <p:ph type="pic" sz="quarter" idx="10"/>
          </p:nvPr>
        </p:nvSpPr>
        <p:spPr>
          <a:xfrm>
            <a:off x="0" y="3262313"/>
            <a:ext cx="12192000" cy="3595687"/>
          </a:xfrm>
        </p:spPr>
        <p:txBody>
          <a:bodyPr/>
          <a:lstStyle/>
          <a:p>
            <a:endParaRPr lang="en-US"/>
          </a:p>
        </p:txBody>
      </p:sp>
    </p:spTree>
    <p:extLst>
      <p:ext uri="{BB962C8B-B14F-4D97-AF65-F5344CB8AC3E}">
        <p14:creationId xmlns:p14="http://schemas.microsoft.com/office/powerpoint/2010/main" val="2482936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51C92B-9FEA-5643-8E61-4A0757AD8E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pic>
        <p:nvPicPr>
          <p:cNvPr id="9" name="Picture 8">
            <a:extLst>
              <a:ext uri="{FF2B5EF4-FFF2-40B4-BE49-F238E27FC236}">
                <a16:creationId xmlns:a16="http://schemas.microsoft.com/office/drawing/2014/main" id="{37D03306-2E4A-D447-A57E-3DFA585649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3158" y="5077568"/>
            <a:ext cx="2596403" cy="1200150"/>
          </a:xfrm>
          <a:prstGeom prst="rect">
            <a:avLst/>
          </a:prstGeom>
        </p:spPr>
      </p:pic>
      <p:sp>
        <p:nvSpPr>
          <p:cNvPr id="2" name="Title 1">
            <a:extLst>
              <a:ext uri="{FF2B5EF4-FFF2-40B4-BE49-F238E27FC236}">
                <a16:creationId xmlns:a16="http://schemas.microsoft.com/office/drawing/2014/main" id="{9E4E5EF8-3F55-CC40-8877-5D48D7C0631B}"/>
              </a:ext>
            </a:extLst>
          </p:cNvPr>
          <p:cNvSpPr>
            <a:spLocks noGrp="1"/>
          </p:cNvSpPr>
          <p:nvPr>
            <p:ph type="ctrTitle" hasCustomPrompt="1"/>
          </p:nvPr>
        </p:nvSpPr>
        <p:spPr>
          <a:xfrm>
            <a:off x="1524000" y="1122363"/>
            <a:ext cx="9144000" cy="1570961"/>
          </a:xfrm>
          <a:prstGeom prst="rect">
            <a:avLst/>
          </a:prstGeom>
        </p:spPr>
        <p:txBody>
          <a:bodyPr anchor="b">
            <a:normAutofit/>
          </a:bodyPr>
          <a:lstStyle>
            <a:lvl1pPr algn="l">
              <a:defRPr sz="4400">
                <a:solidFill>
                  <a:schemeClr val="bg1"/>
                </a:solidFill>
              </a:defRPr>
            </a:lvl1pPr>
          </a:lstStyle>
          <a:p>
            <a:r>
              <a:rPr lang="en-US" dirty="0"/>
              <a:t>Thank you.</a:t>
            </a:r>
          </a:p>
        </p:txBody>
      </p:sp>
      <p:sp>
        <p:nvSpPr>
          <p:cNvPr id="3" name="Subtitle 2">
            <a:extLst>
              <a:ext uri="{FF2B5EF4-FFF2-40B4-BE49-F238E27FC236}">
                <a16:creationId xmlns:a16="http://schemas.microsoft.com/office/drawing/2014/main" id="{BFD648D3-80FB-6246-9942-F676252E6F93}"/>
              </a:ext>
            </a:extLst>
          </p:cNvPr>
          <p:cNvSpPr>
            <a:spLocks noGrp="1"/>
          </p:cNvSpPr>
          <p:nvPr>
            <p:ph type="subTitle" idx="1" hasCustomPrompt="1"/>
          </p:nvPr>
        </p:nvSpPr>
        <p:spPr>
          <a:xfrm>
            <a:off x="1524000" y="3797665"/>
            <a:ext cx="5139447" cy="127990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Contact information</a:t>
            </a:r>
          </a:p>
        </p:txBody>
      </p:sp>
    </p:spTree>
    <p:extLst>
      <p:ext uri="{BB962C8B-B14F-4D97-AF65-F5344CB8AC3E}">
        <p14:creationId xmlns:p14="http://schemas.microsoft.com/office/powerpoint/2010/main" val="38706628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F0656E-DA2F-C14C-BF10-2FC3587B408B}"/>
              </a:ext>
            </a:extLst>
          </p:cNvPr>
          <p:cNvSpPr>
            <a:spLocks noGrp="1"/>
          </p:cNvSpPr>
          <p:nvPr>
            <p:ph type="body" idx="1"/>
          </p:nvPr>
        </p:nvSpPr>
        <p:spPr>
          <a:xfrm>
            <a:off x="838200" y="1251284"/>
            <a:ext cx="10515600" cy="49256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C3011-D639-B54B-9228-EB3085D04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C4368-C769-8143-B102-F97927FA2E0C}" type="datetimeFigureOut">
              <a:rPr lang="en-US" smtClean="0"/>
              <a:t>7/29/2025</a:t>
            </a:fld>
            <a:endParaRPr lang="en-US"/>
          </a:p>
        </p:txBody>
      </p:sp>
      <p:sp>
        <p:nvSpPr>
          <p:cNvPr id="7" name="Title Placeholder 6">
            <a:extLst>
              <a:ext uri="{FF2B5EF4-FFF2-40B4-BE49-F238E27FC236}">
                <a16:creationId xmlns:a16="http://schemas.microsoft.com/office/drawing/2014/main" id="{A5E7B941-CE32-1D43-B287-BCB25BBF8FE2}"/>
              </a:ext>
            </a:extLst>
          </p:cNvPr>
          <p:cNvSpPr>
            <a:spLocks noGrp="1"/>
          </p:cNvSpPr>
          <p:nvPr>
            <p:ph type="title"/>
          </p:nvPr>
        </p:nvSpPr>
        <p:spPr>
          <a:xfrm>
            <a:off x="838200" y="365126"/>
            <a:ext cx="10515600" cy="75381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3943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3" r:id="rId5"/>
    <p:sldLayoutId id="2147483662" r:id="rId6"/>
  </p:sldLayoutIdLst>
  <p:txStyles>
    <p:titleStyle>
      <a:lvl1pPr algn="l" defTabSz="914400" rtl="0" eaLnBrk="1" latinLnBrk="0" hangingPunct="1">
        <a:lnSpc>
          <a:spcPct val="90000"/>
        </a:lnSpc>
        <a:spcBef>
          <a:spcPct val="0"/>
        </a:spcBef>
        <a:buNone/>
        <a:defRPr sz="38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psu.edu/news/university-libraries/story/university-libraries-offer-four-virtual-tutorials-new-generative-ai" TargetMode="External"/><Relationship Id="rId2" Type="http://schemas.openxmlformats.org/officeDocument/2006/relationships/hyperlink" Target="https://itld.psu.edu/services/microsoft-365/copilot/" TargetMode="External"/><Relationship Id="rId1" Type="http://schemas.openxmlformats.org/officeDocument/2006/relationships/slideLayout" Target="../slideLayouts/slideLayout2.xml"/><Relationship Id="rId4" Type="http://schemas.openxmlformats.org/officeDocument/2006/relationships/hyperlink" Target="https://academicintegrity.psu.edu/courses/academic-integrity/artificial-intelligenc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mailto:abc123@psu.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abc123@psu.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9C9B-7D8D-89AB-2595-C4EB05CA3387}"/>
              </a:ext>
            </a:extLst>
          </p:cNvPr>
          <p:cNvSpPr>
            <a:spLocks noGrp="1"/>
          </p:cNvSpPr>
          <p:nvPr>
            <p:ph type="ctrTitle"/>
          </p:nvPr>
        </p:nvSpPr>
        <p:spPr/>
        <p:txBody>
          <a:bodyPr/>
          <a:lstStyle/>
          <a:p>
            <a:r>
              <a:rPr lang="en-US" dirty="0"/>
              <a:t>Day of Play with AI</a:t>
            </a:r>
          </a:p>
        </p:txBody>
      </p:sp>
      <p:sp>
        <p:nvSpPr>
          <p:cNvPr id="3" name="Subtitle 2">
            <a:extLst>
              <a:ext uri="{FF2B5EF4-FFF2-40B4-BE49-F238E27FC236}">
                <a16:creationId xmlns:a16="http://schemas.microsoft.com/office/drawing/2014/main" id="{D0DBE281-5698-3F4B-8C69-99709437AFAE}"/>
              </a:ext>
            </a:extLst>
          </p:cNvPr>
          <p:cNvSpPr>
            <a:spLocks noGrp="1"/>
          </p:cNvSpPr>
          <p:nvPr>
            <p:ph type="subTitle" idx="1"/>
          </p:nvPr>
        </p:nvSpPr>
        <p:spPr/>
        <p:txBody>
          <a:bodyPr/>
          <a:lstStyle/>
          <a:p>
            <a:r>
              <a:rPr lang="en-US" dirty="0"/>
              <a:t>A Hands-on Introduction to Generative AI using Microsoft Copilot</a:t>
            </a:r>
          </a:p>
          <a:p>
            <a:endParaRPr lang="en-US" dirty="0"/>
          </a:p>
        </p:txBody>
      </p:sp>
    </p:spTree>
    <p:extLst>
      <p:ext uri="{BB962C8B-B14F-4D97-AF65-F5344CB8AC3E}">
        <p14:creationId xmlns:p14="http://schemas.microsoft.com/office/powerpoint/2010/main" val="19390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7C53E-864C-F3BC-F6DA-2F9C1D7400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E074E7-9CBC-E94C-CB93-015F54D25B18}"/>
              </a:ext>
            </a:extLst>
          </p:cNvPr>
          <p:cNvSpPr>
            <a:spLocks noGrp="1"/>
          </p:cNvSpPr>
          <p:nvPr>
            <p:ph type="title"/>
          </p:nvPr>
        </p:nvSpPr>
        <p:spPr/>
        <p:txBody>
          <a:bodyPr/>
          <a:lstStyle/>
          <a:p>
            <a:r>
              <a:t>Responsible AI Use</a:t>
            </a:r>
          </a:p>
        </p:txBody>
      </p:sp>
      <p:sp>
        <p:nvSpPr>
          <p:cNvPr id="3" name="Content Placeholder 2">
            <a:extLst>
              <a:ext uri="{FF2B5EF4-FFF2-40B4-BE49-F238E27FC236}">
                <a16:creationId xmlns:a16="http://schemas.microsoft.com/office/drawing/2014/main" id="{48C3B476-FE6B-B463-4D2D-91C0AD816FB1}"/>
              </a:ext>
            </a:extLst>
          </p:cNvPr>
          <p:cNvSpPr>
            <a:spLocks noGrp="1"/>
          </p:cNvSpPr>
          <p:nvPr>
            <p:ph idx="1"/>
          </p:nvPr>
        </p:nvSpPr>
        <p:spPr/>
        <p:txBody>
          <a:bodyPr vert="horz" lIns="91440" tIns="45720" rIns="91440" bIns="45720" rtlCol="0" anchor="t">
            <a:normAutofit/>
          </a:bodyPr>
          <a:lstStyle/>
          <a:p>
            <a:r>
              <a:rPr dirty="0"/>
              <a:t>AI tools are assistants, not replacements for your own thinking</a:t>
            </a:r>
          </a:p>
          <a:p>
            <a:r>
              <a:rPr dirty="0"/>
              <a:t>Remember:</a:t>
            </a:r>
            <a:endParaRPr lang="en-US" dirty="0"/>
          </a:p>
          <a:p>
            <a:pPr lvl="1"/>
            <a:r>
              <a:rPr lang="en-US" dirty="0"/>
              <a:t>Use it to </a:t>
            </a:r>
            <a:r>
              <a:rPr lang="en-US" i="1" dirty="0"/>
              <a:t>enhance (</a:t>
            </a:r>
            <a:r>
              <a:rPr lang="en-US" dirty="0"/>
              <a:t>not bypass) your effort and learning</a:t>
            </a:r>
          </a:p>
          <a:p>
            <a:pPr lvl="1"/>
            <a:r>
              <a:rPr lang="en-US" dirty="0"/>
              <a:t>Never submit</a:t>
            </a:r>
            <a:r>
              <a:rPr dirty="0"/>
              <a:t> AI content as your own </a:t>
            </a:r>
            <a:r>
              <a:rPr lang="en-US" dirty="0"/>
              <a:t>– modify, change, enhance it with your own thinking!</a:t>
            </a:r>
            <a:endParaRPr dirty="0"/>
          </a:p>
          <a:p>
            <a:pPr lvl="1"/>
            <a:r>
              <a:rPr lang="en-US" dirty="0"/>
              <a:t>Critically evaluate the AI output to v</a:t>
            </a:r>
            <a:r>
              <a:rPr dirty="0"/>
              <a:t>erify facts and accuracy</a:t>
            </a:r>
            <a:r>
              <a:rPr lang="en-US" dirty="0"/>
              <a:t> because the tools can hallucinate (or make up) information</a:t>
            </a:r>
            <a:endParaRPr dirty="0"/>
          </a:p>
          <a:p>
            <a:pPr lvl="1"/>
            <a:r>
              <a:rPr dirty="0"/>
              <a:t>Follow institutional academic integrity guidelines</a:t>
            </a:r>
          </a:p>
        </p:txBody>
      </p:sp>
    </p:spTree>
    <p:extLst>
      <p:ext uri="{BB962C8B-B14F-4D97-AF65-F5344CB8AC3E}">
        <p14:creationId xmlns:p14="http://schemas.microsoft.com/office/powerpoint/2010/main" val="30418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04E4-61F0-65AA-9EE9-FF823E05AE2F}"/>
              </a:ext>
            </a:extLst>
          </p:cNvPr>
          <p:cNvSpPr>
            <a:spLocks noGrp="1"/>
          </p:cNvSpPr>
          <p:nvPr>
            <p:ph type="title"/>
          </p:nvPr>
        </p:nvSpPr>
        <p:spPr/>
        <p:txBody>
          <a:bodyPr/>
          <a:lstStyle/>
          <a:p>
            <a:r>
              <a:rPr lang="en-US" dirty="0"/>
              <a:t>Section 3 – Prompting with Purpose –RTRI Framework</a:t>
            </a:r>
          </a:p>
        </p:txBody>
      </p:sp>
      <p:sp>
        <p:nvSpPr>
          <p:cNvPr id="3" name="Text Placeholder 2">
            <a:extLst>
              <a:ext uri="{FF2B5EF4-FFF2-40B4-BE49-F238E27FC236}">
                <a16:creationId xmlns:a16="http://schemas.microsoft.com/office/drawing/2014/main" id="{98BB0B86-346A-185B-A617-3F4A290A983E}"/>
              </a:ext>
            </a:extLst>
          </p:cNvPr>
          <p:cNvSpPr>
            <a:spLocks noGrp="1"/>
          </p:cNvSpPr>
          <p:nvPr>
            <p:ph type="body" idx="1"/>
          </p:nvPr>
        </p:nvSpPr>
        <p:spPr/>
        <p:txBody>
          <a:bodyPr/>
          <a:lstStyle/>
          <a:p>
            <a:endParaRPr lang="en-US"/>
          </a:p>
        </p:txBody>
      </p:sp>
      <p:sp>
        <p:nvSpPr>
          <p:cNvPr id="4" name="Picture Placeholder 3">
            <a:extLst>
              <a:ext uri="{FF2B5EF4-FFF2-40B4-BE49-F238E27FC236}">
                <a16:creationId xmlns:a16="http://schemas.microsoft.com/office/drawing/2014/main" id="{9FC11482-4714-D19D-CA70-69EF19BC13B2}"/>
              </a:ext>
            </a:extLst>
          </p:cNvPr>
          <p:cNvSpPr>
            <a:spLocks noGrp="1"/>
          </p:cNvSpPr>
          <p:nvPr>
            <p:ph type="pic" sz="quarter" idx="10"/>
          </p:nvPr>
        </p:nvSpPr>
        <p:spPr/>
        <p:txBody>
          <a:bodyPr/>
          <a:lstStyle/>
          <a:p>
            <a:endParaRPr lang="en-US"/>
          </a:p>
        </p:txBody>
      </p:sp>
    </p:spTree>
    <p:extLst>
      <p:ext uri="{BB962C8B-B14F-4D97-AF65-F5344CB8AC3E}">
        <p14:creationId xmlns:p14="http://schemas.microsoft.com/office/powerpoint/2010/main" val="293093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49C63-6706-A4D0-D00B-0773A0D3F2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C8B05-F0E3-6B70-F4F8-721F77AA8240}"/>
              </a:ext>
            </a:extLst>
          </p:cNvPr>
          <p:cNvSpPr>
            <a:spLocks noGrp="1"/>
          </p:cNvSpPr>
          <p:nvPr>
            <p:ph type="title"/>
          </p:nvPr>
        </p:nvSpPr>
        <p:spPr/>
        <p:txBody>
          <a:bodyPr>
            <a:normAutofit/>
          </a:bodyPr>
          <a:lstStyle/>
          <a:p>
            <a:r>
              <a:rPr lang="en-US" dirty="0"/>
              <a:t>Advanced Prompting Techniques</a:t>
            </a:r>
            <a:endParaRPr dirty="0"/>
          </a:p>
        </p:txBody>
      </p:sp>
      <p:sp>
        <p:nvSpPr>
          <p:cNvPr id="3" name="Content Placeholder 2">
            <a:extLst>
              <a:ext uri="{FF2B5EF4-FFF2-40B4-BE49-F238E27FC236}">
                <a16:creationId xmlns:a16="http://schemas.microsoft.com/office/drawing/2014/main" id="{89DCAC23-01CE-84FC-21A3-99CB9DA7C435}"/>
              </a:ext>
            </a:extLst>
          </p:cNvPr>
          <p:cNvSpPr>
            <a:spLocks noGrp="1"/>
          </p:cNvSpPr>
          <p:nvPr>
            <p:ph idx="1"/>
          </p:nvPr>
        </p:nvSpPr>
        <p:spPr>
          <a:xfrm>
            <a:off x="838200" y="1600201"/>
            <a:ext cx="9372600" cy="4517135"/>
          </a:xfrm>
        </p:spPr>
        <p:txBody>
          <a:bodyPr vert="horz" lIns="91440" tIns="45720" rIns="91440" bIns="45720" rtlCol="0" anchor="t">
            <a:normAutofit/>
          </a:bodyPr>
          <a:lstStyle/>
          <a:p>
            <a:r>
              <a:rPr lang="en-US" dirty="0"/>
              <a:t>The more information you can include in your prompt, the better!</a:t>
            </a:r>
            <a:endParaRPr lang="en-US" dirty="0">
              <a:ea typeface="Calibri"/>
              <a:cs typeface="Calibri"/>
            </a:endParaRPr>
          </a:p>
          <a:p>
            <a:pPr lvl="1">
              <a:buFont typeface="Courier New"/>
              <a:buChar char="o"/>
            </a:pPr>
            <a:r>
              <a:rPr lang="en-US" dirty="0">
                <a:ea typeface="Calibri"/>
                <a:cs typeface="Calibri"/>
              </a:rPr>
              <a:t>Remember to also use follow up prompts to continue to refine your output.</a:t>
            </a:r>
          </a:p>
          <a:p>
            <a:r>
              <a:rPr lang="en-US" dirty="0"/>
              <a:t>Think beyond a basic Google search – use </a:t>
            </a:r>
            <a:r>
              <a:rPr lang="en-US" dirty="0" err="1"/>
              <a:t>GenAI</a:t>
            </a:r>
            <a:r>
              <a:rPr lang="en-US" dirty="0"/>
              <a:t> like a chat </a:t>
            </a:r>
          </a:p>
          <a:p>
            <a:r>
              <a:rPr lang="en-US" dirty="0"/>
              <a:t>There are many frameworks for prompting – let’s look at one - RTRI</a:t>
            </a:r>
          </a:p>
        </p:txBody>
      </p:sp>
      <p:sp>
        <p:nvSpPr>
          <p:cNvPr id="4" name="Content Placeholder 2">
            <a:extLst>
              <a:ext uri="{FF2B5EF4-FFF2-40B4-BE49-F238E27FC236}">
                <a16:creationId xmlns:a16="http://schemas.microsoft.com/office/drawing/2014/main" id="{EC68DB4A-16B0-97BF-DEA8-64A055F9154D}"/>
              </a:ext>
            </a:extLst>
          </p:cNvPr>
          <p:cNvSpPr txBox="1">
            <a:spLocks/>
          </p:cNvSpPr>
          <p:nvPr/>
        </p:nvSpPr>
        <p:spPr>
          <a:xfrm>
            <a:off x="1840992" y="5148072"/>
            <a:ext cx="8229600" cy="16154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70311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F0C61-CCB4-185C-3527-9E09328264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5383E-B058-FD91-6139-40B30788326A}"/>
              </a:ext>
            </a:extLst>
          </p:cNvPr>
          <p:cNvSpPr>
            <a:spLocks noGrp="1"/>
          </p:cNvSpPr>
          <p:nvPr>
            <p:ph type="title"/>
          </p:nvPr>
        </p:nvSpPr>
        <p:spPr/>
        <p:txBody>
          <a:bodyPr>
            <a:normAutofit fontScale="90000"/>
          </a:bodyPr>
          <a:lstStyle/>
          <a:p>
            <a:pPr algn="ctr"/>
            <a:r>
              <a:rPr lang="en-US" dirty="0"/>
              <a:t>Advanced Prompting Technique</a:t>
            </a:r>
            <a:br>
              <a:rPr lang="en-US" dirty="0"/>
            </a:br>
            <a:r>
              <a:rPr lang="en-US" dirty="0"/>
              <a:t>RTRI</a:t>
            </a:r>
            <a:endParaRPr dirty="0"/>
          </a:p>
        </p:txBody>
      </p:sp>
      <p:sp>
        <p:nvSpPr>
          <p:cNvPr id="3" name="Content Placeholder 2">
            <a:extLst>
              <a:ext uri="{FF2B5EF4-FFF2-40B4-BE49-F238E27FC236}">
                <a16:creationId xmlns:a16="http://schemas.microsoft.com/office/drawing/2014/main" id="{17C72EA9-2C06-43C5-1407-392E888C2743}"/>
              </a:ext>
            </a:extLst>
          </p:cNvPr>
          <p:cNvSpPr>
            <a:spLocks noGrp="1"/>
          </p:cNvSpPr>
          <p:nvPr>
            <p:ph idx="1"/>
          </p:nvPr>
        </p:nvSpPr>
        <p:spPr>
          <a:xfrm>
            <a:off x="1079500" y="1600201"/>
            <a:ext cx="9131300" cy="3611880"/>
          </a:xfrm>
        </p:spPr>
        <p:txBody>
          <a:bodyPr>
            <a:normAutofit/>
          </a:bodyPr>
          <a:lstStyle/>
          <a:p>
            <a:r>
              <a:rPr lang="en-US" dirty="0"/>
              <a:t>Role (act as…)</a:t>
            </a:r>
          </a:p>
          <a:p>
            <a:r>
              <a:rPr lang="en-US" dirty="0"/>
              <a:t>Task (summary of what the AI needs to do)</a:t>
            </a:r>
          </a:p>
          <a:p>
            <a:r>
              <a:rPr lang="en-US" dirty="0"/>
              <a:t>Requirements (what the completion needs to include, contain, be, </a:t>
            </a:r>
            <a:r>
              <a:rPr lang="en-US" dirty="0" err="1"/>
              <a:t>etc</a:t>
            </a:r>
            <a:r>
              <a:rPr lang="en-US" dirty="0"/>
              <a:t>)</a:t>
            </a:r>
          </a:p>
          <a:p>
            <a:r>
              <a:rPr lang="en-US" dirty="0"/>
              <a:t>Instructions (what the AI should do to act on the prompt)</a:t>
            </a:r>
          </a:p>
        </p:txBody>
      </p:sp>
      <p:sp>
        <p:nvSpPr>
          <p:cNvPr id="4" name="Content Placeholder 2">
            <a:extLst>
              <a:ext uri="{FF2B5EF4-FFF2-40B4-BE49-F238E27FC236}">
                <a16:creationId xmlns:a16="http://schemas.microsoft.com/office/drawing/2014/main" id="{0A64F540-2B67-8527-5CE4-B64230105565}"/>
              </a:ext>
            </a:extLst>
          </p:cNvPr>
          <p:cNvSpPr txBox="1">
            <a:spLocks/>
          </p:cNvSpPr>
          <p:nvPr/>
        </p:nvSpPr>
        <p:spPr>
          <a:xfrm>
            <a:off x="1840992" y="5148072"/>
            <a:ext cx="8229600" cy="16154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9706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B19F7-2C9C-55F6-BEC4-6767FCD3EB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2FBBD0-31A6-6E61-957A-C68717B4D33E}"/>
              </a:ext>
            </a:extLst>
          </p:cNvPr>
          <p:cNvSpPr>
            <a:spLocks noGrp="1"/>
          </p:cNvSpPr>
          <p:nvPr>
            <p:ph type="title"/>
          </p:nvPr>
        </p:nvSpPr>
        <p:spPr/>
        <p:txBody>
          <a:bodyPr>
            <a:normAutofit fontScale="90000"/>
          </a:bodyPr>
          <a:lstStyle/>
          <a:p>
            <a:r>
              <a:rPr lang="en-US" dirty="0"/>
              <a:t>Advanced Prompting Technique </a:t>
            </a:r>
            <a:br>
              <a:rPr lang="en-US" dirty="0"/>
            </a:br>
            <a:r>
              <a:rPr lang="en-US" dirty="0"/>
              <a:t>RTRI – Example 1</a:t>
            </a:r>
            <a:endParaRPr dirty="0"/>
          </a:p>
        </p:txBody>
      </p:sp>
      <p:sp>
        <p:nvSpPr>
          <p:cNvPr id="3" name="Content Placeholder 2">
            <a:extLst>
              <a:ext uri="{FF2B5EF4-FFF2-40B4-BE49-F238E27FC236}">
                <a16:creationId xmlns:a16="http://schemas.microsoft.com/office/drawing/2014/main" id="{35EEE913-D4E8-67EE-244F-D3BD992E2100}"/>
              </a:ext>
            </a:extLst>
          </p:cNvPr>
          <p:cNvSpPr>
            <a:spLocks noGrp="1"/>
          </p:cNvSpPr>
          <p:nvPr>
            <p:ph idx="1"/>
          </p:nvPr>
        </p:nvSpPr>
        <p:spPr>
          <a:xfrm>
            <a:off x="1981200" y="1600201"/>
            <a:ext cx="8229600" cy="3611880"/>
          </a:xfrm>
        </p:spPr>
        <p:txBody>
          <a:bodyPr>
            <a:normAutofit lnSpcReduction="10000"/>
          </a:bodyPr>
          <a:lstStyle/>
          <a:p>
            <a:r>
              <a:rPr lang="en-US" b="1" dirty="0"/>
              <a:t>Role: </a:t>
            </a:r>
            <a:r>
              <a:rPr lang="en-US" dirty="0"/>
              <a:t>You are a biology tutor.</a:t>
            </a:r>
          </a:p>
          <a:p>
            <a:r>
              <a:rPr lang="en-US" b="1" dirty="0"/>
              <a:t>Task: </a:t>
            </a:r>
            <a:r>
              <a:rPr lang="en-US" dirty="0"/>
              <a:t>Help me understand the process of cellular respiration.</a:t>
            </a:r>
          </a:p>
          <a:p>
            <a:r>
              <a:rPr lang="en-US" b="1" dirty="0"/>
              <a:t>Requirements: </a:t>
            </a:r>
            <a:r>
              <a:rPr lang="en-US" dirty="0"/>
              <a:t>Use simple language suitable for a first-year college student. Include diagrams if possible.</a:t>
            </a:r>
          </a:p>
          <a:p>
            <a:r>
              <a:rPr lang="en-US" b="1" dirty="0"/>
              <a:t>Instructions: </a:t>
            </a:r>
            <a:r>
              <a:rPr lang="en-US" dirty="0"/>
              <a:t>Break the explanation into stages (glycolysis, Krebs cycle, electron transport chain) and provide a summary at the end.</a:t>
            </a:r>
          </a:p>
        </p:txBody>
      </p:sp>
      <p:sp>
        <p:nvSpPr>
          <p:cNvPr id="4" name="Content Placeholder 2">
            <a:extLst>
              <a:ext uri="{FF2B5EF4-FFF2-40B4-BE49-F238E27FC236}">
                <a16:creationId xmlns:a16="http://schemas.microsoft.com/office/drawing/2014/main" id="{94ABBA54-2CE8-6661-D51D-6C6DB2FEEE66}"/>
              </a:ext>
            </a:extLst>
          </p:cNvPr>
          <p:cNvSpPr txBox="1">
            <a:spLocks/>
          </p:cNvSpPr>
          <p:nvPr/>
        </p:nvSpPr>
        <p:spPr>
          <a:xfrm>
            <a:off x="1840992" y="5148072"/>
            <a:ext cx="8229600" cy="16154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177935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573CA-C7C2-CB39-C7D0-FE2F3A7C3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C04BB-03C4-FD92-80F6-7B9268F9CD3E}"/>
              </a:ext>
            </a:extLst>
          </p:cNvPr>
          <p:cNvSpPr>
            <a:spLocks noGrp="1"/>
          </p:cNvSpPr>
          <p:nvPr>
            <p:ph type="title"/>
          </p:nvPr>
        </p:nvSpPr>
        <p:spPr/>
        <p:txBody>
          <a:bodyPr>
            <a:normAutofit fontScale="90000"/>
          </a:bodyPr>
          <a:lstStyle/>
          <a:p>
            <a:r>
              <a:rPr lang="en-US" dirty="0"/>
              <a:t>Advanced Prompting Technique</a:t>
            </a:r>
            <a:br>
              <a:rPr lang="en-US" dirty="0"/>
            </a:br>
            <a:r>
              <a:rPr lang="en-US" dirty="0"/>
              <a:t>RTRI – Example 2</a:t>
            </a:r>
            <a:endParaRPr dirty="0"/>
          </a:p>
        </p:txBody>
      </p:sp>
      <p:sp>
        <p:nvSpPr>
          <p:cNvPr id="3" name="Content Placeholder 2">
            <a:extLst>
              <a:ext uri="{FF2B5EF4-FFF2-40B4-BE49-F238E27FC236}">
                <a16:creationId xmlns:a16="http://schemas.microsoft.com/office/drawing/2014/main" id="{1EA50F1C-D588-5CF8-2D6B-5AAA65329042}"/>
              </a:ext>
            </a:extLst>
          </p:cNvPr>
          <p:cNvSpPr>
            <a:spLocks noGrp="1"/>
          </p:cNvSpPr>
          <p:nvPr>
            <p:ph idx="1"/>
          </p:nvPr>
        </p:nvSpPr>
        <p:spPr>
          <a:xfrm>
            <a:off x="1981200" y="1600201"/>
            <a:ext cx="8229600" cy="3611880"/>
          </a:xfrm>
        </p:spPr>
        <p:txBody>
          <a:bodyPr>
            <a:normAutofit lnSpcReduction="10000"/>
          </a:bodyPr>
          <a:lstStyle/>
          <a:p>
            <a:r>
              <a:rPr lang="en-US" b="1" dirty="0"/>
              <a:t>Role: </a:t>
            </a:r>
            <a:r>
              <a:rPr lang="en-US" dirty="0"/>
              <a:t>You are an academic writing assistant.</a:t>
            </a:r>
          </a:p>
          <a:p>
            <a:r>
              <a:rPr lang="en-US" b="1" dirty="0"/>
              <a:t>Task: </a:t>
            </a:r>
            <a:r>
              <a:rPr lang="en-US" dirty="0"/>
              <a:t>Help me write an introduction paragraph for an essay on the impact of social media on mental health.</a:t>
            </a:r>
          </a:p>
          <a:p>
            <a:r>
              <a:rPr lang="en-US" b="1" dirty="0"/>
              <a:t>Requirements: </a:t>
            </a:r>
            <a:r>
              <a:rPr lang="en-US" dirty="0"/>
              <a:t>The tone should be formal and suitable for a college-level paper. I want to include a hook, background, and thesis statement.</a:t>
            </a:r>
          </a:p>
          <a:p>
            <a:r>
              <a:rPr lang="en-US" b="1" dirty="0"/>
              <a:t>Instructions: </a:t>
            </a:r>
            <a:r>
              <a:rPr lang="en-US" dirty="0"/>
              <a:t>Help me to outline this paragraph by asking me a question to get started.</a:t>
            </a:r>
          </a:p>
        </p:txBody>
      </p:sp>
      <p:sp>
        <p:nvSpPr>
          <p:cNvPr id="4" name="Content Placeholder 2">
            <a:extLst>
              <a:ext uri="{FF2B5EF4-FFF2-40B4-BE49-F238E27FC236}">
                <a16:creationId xmlns:a16="http://schemas.microsoft.com/office/drawing/2014/main" id="{1CCA0D0B-D3C4-42E0-9240-069170E8558E}"/>
              </a:ext>
            </a:extLst>
          </p:cNvPr>
          <p:cNvSpPr txBox="1">
            <a:spLocks/>
          </p:cNvSpPr>
          <p:nvPr/>
        </p:nvSpPr>
        <p:spPr>
          <a:xfrm>
            <a:off x="1840992" y="5148072"/>
            <a:ext cx="8229600" cy="16154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80711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833D9-079C-FA40-28F9-593DB5D16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9BFDFB-4A42-537A-5804-609250B557BC}"/>
              </a:ext>
            </a:extLst>
          </p:cNvPr>
          <p:cNvSpPr>
            <a:spLocks noGrp="1"/>
          </p:cNvSpPr>
          <p:nvPr>
            <p:ph type="title"/>
          </p:nvPr>
        </p:nvSpPr>
        <p:spPr/>
        <p:txBody>
          <a:bodyPr>
            <a:normAutofit fontScale="90000"/>
          </a:bodyPr>
          <a:lstStyle/>
          <a:p>
            <a:r>
              <a:rPr lang="en-US" dirty="0"/>
              <a:t>Advanced Prompting Techniques</a:t>
            </a:r>
            <a:br>
              <a:rPr lang="en-US" dirty="0"/>
            </a:br>
            <a:r>
              <a:rPr lang="en-US" dirty="0"/>
              <a:t>RTRI – You Try!</a:t>
            </a:r>
            <a:endParaRPr dirty="0"/>
          </a:p>
        </p:txBody>
      </p:sp>
      <p:sp>
        <p:nvSpPr>
          <p:cNvPr id="3" name="Content Placeholder 2">
            <a:extLst>
              <a:ext uri="{FF2B5EF4-FFF2-40B4-BE49-F238E27FC236}">
                <a16:creationId xmlns:a16="http://schemas.microsoft.com/office/drawing/2014/main" id="{F17A6A93-F2D8-C3F7-2595-2AB639111764}"/>
              </a:ext>
            </a:extLst>
          </p:cNvPr>
          <p:cNvSpPr>
            <a:spLocks noGrp="1"/>
          </p:cNvSpPr>
          <p:nvPr>
            <p:ph idx="1"/>
          </p:nvPr>
        </p:nvSpPr>
        <p:spPr>
          <a:xfrm>
            <a:off x="1981200" y="1600201"/>
            <a:ext cx="8229600" cy="3611880"/>
          </a:xfrm>
        </p:spPr>
        <p:txBody>
          <a:bodyPr>
            <a:normAutofit/>
          </a:bodyPr>
          <a:lstStyle/>
          <a:p>
            <a:r>
              <a:rPr lang="en-US" b="1" dirty="0"/>
              <a:t>Role: </a:t>
            </a:r>
            <a:r>
              <a:rPr lang="en-US" dirty="0"/>
              <a:t>&lt;insert&gt;</a:t>
            </a:r>
          </a:p>
          <a:p>
            <a:r>
              <a:rPr lang="en-US" b="1" dirty="0"/>
              <a:t>Task: </a:t>
            </a:r>
            <a:r>
              <a:rPr lang="en-US" dirty="0"/>
              <a:t>&lt;insert&gt;</a:t>
            </a:r>
          </a:p>
          <a:p>
            <a:r>
              <a:rPr lang="en-US" b="1" dirty="0"/>
              <a:t>Requirements: </a:t>
            </a:r>
            <a:r>
              <a:rPr lang="en-US" dirty="0"/>
              <a:t>&lt;insert&gt;</a:t>
            </a:r>
          </a:p>
          <a:p>
            <a:r>
              <a:rPr lang="en-US" b="1" dirty="0"/>
              <a:t>Instructions: </a:t>
            </a:r>
            <a:r>
              <a:rPr lang="en-US" dirty="0"/>
              <a:t>&lt;insert&gt;</a:t>
            </a:r>
          </a:p>
          <a:p>
            <a:endParaRPr lang="en-US" dirty="0"/>
          </a:p>
        </p:txBody>
      </p:sp>
      <p:sp>
        <p:nvSpPr>
          <p:cNvPr id="4" name="Content Placeholder 2">
            <a:extLst>
              <a:ext uri="{FF2B5EF4-FFF2-40B4-BE49-F238E27FC236}">
                <a16:creationId xmlns:a16="http://schemas.microsoft.com/office/drawing/2014/main" id="{83D64A26-D0A1-EDDC-1D54-9B8E77995B77}"/>
              </a:ext>
            </a:extLst>
          </p:cNvPr>
          <p:cNvSpPr txBox="1">
            <a:spLocks/>
          </p:cNvSpPr>
          <p:nvPr/>
        </p:nvSpPr>
        <p:spPr>
          <a:xfrm>
            <a:off x="1840992" y="5148072"/>
            <a:ext cx="8229600" cy="16154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509000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AI Reflection Questions</a:t>
            </a:r>
            <a:r>
              <a:rPr lang="en-US" dirty="0"/>
              <a:t> (Small group discussion)</a:t>
            </a:r>
            <a:endParaRPr dirty="0"/>
          </a:p>
        </p:txBody>
      </p:sp>
      <p:sp>
        <p:nvSpPr>
          <p:cNvPr id="3" name="Content Placeholder 2"/>
          <p:cNvSpPr>
            <a:spLocks noGrp="1"/>
          </p:cNvSpPr>
          <p:nvPr>
            <p:ph idx="1"/>
          </p:nvPr>
        </p:nvSpPr>
        <p:spPr>
          <a:xfrm>
            <a:off x="838200" y="2184399"/>
            <a:ext cx="10515600" cy="3859515"/>
          </a:xfrm>
        </p:spPr>
        <p:txBody>
          <a:bodyPr vert="horz" lIns="91440" tIns="45720" rIns="91440" bIns="45720" rtlCol="0" anchor="t">
            <a:normAutofit/>
          </a:bodyPr>
          <a:lstStyle/>
          <a:p>
            <a:r>
              <a:rPr dirty="0"/>
              <a:t>What did you find most useful</a:t>
            </a:r>
            <a:r>
              <a:rPr lang="en-US" dirty="0"/>
              <a:t> about today</a:t>
            </a:r>
            <a:r>
              <a:rPr dirty="0"/>
              <a:t>?</a:t>
            </a:r>
          </a:p>
          <a:p>
            <a:r>
              <a:rPr dirty="0"/>
              <a:t>Where did </a:t>
            </a:r>
            <a:r>
              <a:rPr lang="en-US" dirty="0"/>
              <a:t>the AI tool seem to</a:t>
            </a:r>
            <a:r>
              <a:rPr dirty="0"/>
              <a:t> fall short?</a:t>
            </a:r>
            <a:endParaRPr dirty="0">
              <a:ea typeface="Calibri"/>
              <a:cs typeface="Calibri"/>
            </a:endParaRPr>
          </a:p>
          <a:p>
            <a:r>
              <a:rPr dirty="0"/>
              <a:t>How could you see this helping </a:t>
            </a:r>
            <a:r>
              <a:rPr lang="en-US" dirty="0"/>
              <a:t>(not replacing)</a:t>
            </a:r>
            <a:r>
              <a:rPr dirty="0"/>
              <a:t> </a:t>
            </a:r>
            <a:r>
              <a:rPr lang="en-US" dirty="0"/>
              <a:t> </a:t>
            </a:r>
            <a:r>
              <a:rPr dirty="0"/>
              <a:t>your academic work?</a:t>
            </a:r>
            <a:endParaRPr dirty="0">
              <a:ea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578C4-D4CF-0E94-518A-2C22A663A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2CFF26-ABC2-6CF5-47C1-C9CDA2F46E72}"/>
              </a:ext>
            </a:extLst>
          </p:cNvPr>
          <p:cNvSpPr>
            <a:spLocks noGrp="1"/>
          </p:cNvSpPr>
          <p:nvPr>
            <p:ph type="title"/>
          </p:nvPr>
        </p:nvSpPr>
        <p:spPr/>
        <p:txBody>
          <a:bodyPr/>
          <a:lstStyle/>
          <a:p>
            <a:r>
              <a:rPr lang="en-US" dirty="0"/>
              <a:t>Section 4 – Post-Activity Discussion and Wrap up</a:t>
            </a:r>
          </a:p>
        </p:txBody>
      </p:sp>
      <p:sp>
        <p:nvSpPr>
          <p:cNvPr id="3" name="Text Placeholder 2">
            <a:extLst>
              <a:ext uri="{FF2B5EF4-FFF2-40B4-BE49-F238E27FC236}">
                <a16:creationId xmlns:a16="http://schemas.microsoft.com/office/drawing/2014/main" id="{95ABDFFA-2DF1-D878-2043-EF648E3A7473}"/>
              </a:ext>
            </a:extLst>
          </p:cNvPr>
          <p:cNvSpPr>
            <a:spLocks noGrp="1"/>
          </p:cNvSpPr>
          <p:nvPr>
            <p:ph type="body" idx="1"/>
          </p:nvPr>
        </p:nvSpPr>
        <p:spPr/>
        <p:txBody>
          <a:bodyPr/>
          <a:lstStyle/>
          <a:p>
            <a:endParaRPr lang="en-US"/>
          </a:p>
        </p:txBody>
      </p:sp>
      <p:sp>
        <p:nvSpPr>
          <p:cNvPr id="4" name="Picture Placeholder 3">
            <a:extLst>
              <a:ext uri="{FF2B5EF4-FFF2-40B4-BE49-F238E27FC236}">
                <a16:creationId xmlns:a16="http://schemas.microsoft.com/office/drawing/2014/main" id="{7A7E030E-3F20-7309-05C9-8809D548055F}"/>
              </a:ext>
            </a:extLst>
          </p:cNvPr>
          <p:cNvSpPr>
            <a:spLocks noGrp="1"/>
          </p:cNvSpPr>
          <p:nvPr>
            <p:ph type="pic" sz="quarter" idx="10"/>
          </p:nvPr>
        </p:nvSpPr>
        <p:spPr/>
        <p:txBody>
          <a:bodyPr/>
          <a:lstStyle/>
          <a:p>
            <a:endParaRPr lang="en-US"/>
          </a:p>
        </p:txBody>
      </p:sp>
    </p:spTree>
    <p:extLst>
      <p:ext uri="{BB962C8B-B14F-4D97-AF65-F5344CB8AC3E}">
        <p14:creationId xmlns:p14="http://schemas.microsoft.com/office/powerpoint/2010/main" val="846058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Wrap-Up and Share-Out</a:t>
            </a:r>
          </a:p>
        </p:txBody>
      </p:sp>
      <p:sp>
        <p:nvSpPr>
          <p:cNvPr id="3" name="Content Placeholder 2"/>
          <p:cNvSpPr>
            <a:spLocks noGrp="1"/>
          </p:cNvSpPr>
          <p:nvPr>
            <p:ph idx="1"/>
          </p:nvPr>
        </p:nvSpPr>
        <p:spPr>
          <a:xfrm>
            <a:off x="1981200" y="1600201"/>
            <a:ext cx="8229600" cy="1408176"/>
          </a:xfrm>
        </p:spPr>
        <p:txBody>
          <a:bodyPr vert="horz" lIns="91440" tIns="45720" rIns="91440" bIns="45720" rtlCol="0" anchor="t">
            <a:noAutofit/>
          </a:bodyPr>
          <a:lstStyle/>
          <a:p>
            <a:r>
              <a:rPr lang="en-US" sz="2400" dirty="0">
                <a:latin typeface="Aptos"/>
              </a:rPr>
              <a:t>Why is it important to evaluate AI output for accuracy?</a:t>
            </a:r>
          </a:p>
          <a:p>
            <a:r>
              <a:rPr lang="en-US" sz="2400" dirty="0">
                <a:latin typeface="Aptos"/>
              </a:rPr>
              <a:t>What are the risks of submitting AI-generated content as your own?</a:t>
            </a:r>
          </a:p>
          <a:p>
            <a:r>
              <a:rPr lang="en-US" sz="2400" dirty="0">
                <a:latin typeface="Aptos"/>
              </a:rPr>
              <a:t>What does responsible use of AI look like in a college course?</a:t>
            </a:r>
          </a:p>
          <a:p>
            <a:pPr marL="0" indent="0">
              <a:buNone/>
            </a:pPr>
            <a:endParaRPr lang="en-US" dirty="0">
              <a:ea typeface="Calibri"/>
              <a:cs typeface="Calibri"/>
            </a:endParaRPr>
          </a:p>
        </p:txBody>
      </p:sp>
      <p:sp>
        <p:nvSpPr>
          <p:cNvPr id="4" name="Speech Bubble: Oval 3">
            <a:extLst>
              <a:ext uri="{FF2B5EF4-FFF2-40B4-BE49-F238E27FC236}">
                <a16:creationId xmlns:a16="http://schemas.microsoft.com/office/drawing/2014/main" id="{6781F561-61DA-409B-37A3-46EA1B8E2890}"/>
              </a:ext>
            </a:extLst>
          </p:cNvPr>
          <p:cNvSpPr/>
          <p:nvPr/>
        </p:nvSpPr>
        <p:spPr>
          <a:xfrm>
            <a:off x="9533655" y="182848"/>
            <a:ext cx="2419160" cy="1421319"/>
          </a:xfrm>
          <a:prstGeom prst="wedgeEllipseCallou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3600" dirty="0">
              <a:ea typeface="Calibri"/>
              <a:cs typeface="Calibri"/>
            </a:endParaRPr>
          </a:p>
          <a:p>
            <a:pPr algn="ct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CD1D-6743-CA99-691C-3E703F70339A}"/>
              </a:ext>
            </a:extLst>
          </p:cNvPr>
          <p:cNvSpPr>
            <a:spLocks noGrp="1"/>
          </p:cNvSpPr>
          <p:nvPr>
            <p:ph type="title"/>
          </p:nvPr>
        </p:nvSpPr>
        <p:spPr/>
        <p:txBody>
          <a:bodyPr/>
          <a:lstStyle/>
          <a:p>
            <a:r>
              <a:rPr lang="en-US" dirty="0"/>
              <a:t>Section 1 - Introduction</a:t>
            </a:r>
          </a:p>
        </p:txBody>
      </p:sp>
      <p:sp>
        <p:nvSpPr>
          <p:cNvPr id="3" name="Text Placeholder 2">
            <a:extLst>
              <a:ext uri="{FF2B5EF4-FFF2-40B4-BE49-F238E27FC236}">
                <a16:creationId xmlns:a16="http://schemas.microsoft.com/office/drawing/2014/main" id="{E54C9DC3-A966-F932-69A3-51908304D68E}"/>
              </a:ext>
            </a:extLst>
          </p:cNvPr>
          <p:cNvSpPr>
            <a:spLocks noGrp="1"/>
          </p:cNvSpPr>
          <p:nvPr>
            <p:ph type="body" idx="1"/>
          </p:nvPr>
        </p:nvSpPr>
        <p:spPr/>
        <p:txBody>
          <a:bodyPr/>
          <a:lstStyle/>
          <a:p>
            <a:endParaRPr lang="en-US"/>
          </a:p>
        </p:txBody>
      </p:sp>
      <p:sp>
        <p:nvSpPr>
          <p:cNvPr id="4" name="Picture Placeholder 3">
            <a:extLst>
              <a:ext uri="{FF2B5EF4-FFF2-40B4-BE49-F238E27FC236}">
                <a16:creationId xmlns:a16="http://schemas.microsoft.com/office/drawing/2014/main" id="{EE2D0AEB-A0D6-B9B0-3A2A-75EC3F55AC70}"/>
              </a:ext>
            </a:extLst>
          </p:cNvPr>
          <p:cNvSpPr>
            <a:spLocks noGrp="1"/>
          </p:cNvSpPr>
          <p:nvPr>
            <p:ph type="pic" sz="quarter" idx="10"/>
          </p:nvPr>
        </p:nvSpPr>
        <p:spPr/>
        <p:txBody>
          <a:bodyPr/>
          <a:lstStyle/>
          <a:p>
            <a:endParaRPr lang="en-US"/>
          </a:p>
        </p:txBody>
      </p:sp>
    </p:spTree>
    <p:extLst>
      <p:ext uri="{BB962C8B-B14F-4D97-AF65-F5344CB8AC3E}">
        <p14:creationId xmlns:p14="http://schemas.microsoft.com/office/powerpoint/2010/main" val="2025625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Resources for Continued Exploration</a:t>
            </a:r>
          </a:p>
        </p:txBody>
      </p:sp>
      <p:sp>
        <p:nvSpPr>
          <p:cNvPr id="3" name="Content Placeholder 2"/>
          <p:cNvSpPr>
            <a:spLocks noGrp="1"/>
          </p:cNvSpPr>
          <p:nvPr>
            <p:ph idx="1"/>
          </p:nvPr>
        </p:nvSpPr>
        <p:spPr>
          <a:xfrm>
            <a:off x="952500" y="1600201"/>
            <a:ext cx="9258300" cy="3127248"/>
          </a:xfrm>
        </p:spPr>
        <p:txBody>
          <a:bodyPr/>
          <a:lstStyle/>
          <a:p>
            <a:r>
              <a:rPr dirty="0"/>
              <a:t>Microsoft Copilot </a:t>
            </a:r>
            <a:r>
              <a:rPr lang="en-US" dirty="0">
                <a:hlinkClick r:id="rId2"/>
              </a:rPr>
              <a:t>Learning Path</a:t>
            </a:r>
            <a:endParaRPr lang="en-US" dirty="0"/>
          </a:p>
          <a:p>
            <a:r>
              <a:rPr lang="en-US" dirty="0"/>
              <a:t>Penn State Libraries - </a:t>
            </a:r>
            <a:r>
              <a:rPr lang="en-US" dirty="0">
                <a:hlinkClick r:id="rId3"/>
              </a:rPr>
              <a:t>Generative AI Series</a:t>
            </a:r>
            <a:endParaRPr dirty="0"/>
          </a:p>
          <a:p>
            <a:r>
              <a:rPr lang="en-US" dirty="0">
                <a:hlinkClick r:id="rId4"/>
              </a:rPr>
              <a:t>Academic Integrity and Generative AI at Penn State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Learning Goals for Today</a:t>
            </a:r>
          </a:p>
        </p:txBody>
      </p:sp>
      <p:sp>
        <p:nvSpPr>
          <p:cNvPr id="3" name="Content Placeholder 2"/>
          <p:cNvSpPr>
            <a:spLocks noGrp="1"/>
          </p:cNvSpPr>
          <p:nvPr>
            <p:ph idx="1"/>
          </p:nvPr>
        </p:nvSpPr>
        <p:spPr/>
        <p:txBody>
          <a:bodyPr vert="horz" lIns="91440" tIns="45720" rIns="91440" bIns="45720" rtlCol="0" anchor="t">
            <a:normAutofit/>
          </a:bodyPr>
          <a:lstStyle/>
          <a:p>
            <a:r>
              <a:rPr dirty="0"/>
              <a:t>Understand how Copilot can enhance </a:t>
            </a:r>
            <a:r>
              <a:rPr lang="en-US" dirty="0"/>
              <a:t>learning </a:t>
            </a:r>
          </a:p>
          <a:p>
            <a:r>
              <a:rPr lang="en-US" dirty="0"/>
              <a:t>Practice</a:t>
            </a:r>
            <a:r>
              <a:rPr dirty="0"/>
              <a:t> </a:t>
            </a:r>
            <a:r>
              <a:rPr lang="en-US" dirty="0"/>
              <a:t>using </a:t>
            </a:r>
            <a:r>
              <a:rPr dirty="0"/>
              <a:t>generative AI </a:t>
            </a:r>
            <a:r>
              <a:rPr lang="en-US" dirty="0"/>
              <a:t>(Microsoft Copilot)</a:t>
            </a:r>
            <a:endParaRPr lang="en-US" dirty="0">
              <a:ea typeface="Calibri"/>
              <a:cs typeface="Calibri"/>
            </a:endParaRPr>
          </a:p>
          <a:p>
            <a:r>
              <a:rPr dirty="0"/>
              <a:t>Reflect on strengths, limitations, and </a:t>
            </a:r>
            <a:r>
              <a:rPr lang="en-US" dirty="0"/>
              <a:t>responsible use of</a:t>
            </a:r>
            <a:r>
              <a:rPr dirty="0"/>
              <a:t> AI tools</a:t>
            </a:r>
            <a:endParaRPr dirty="0">
              <a:ea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Generative AI?</a:t>
            </a:r>
          </a:p>
        </p:txBody>
      </p:sp>
      <p:sp>
        <p:nvSpPr>
          <p:cNvPr id="3" name="Content Placeholder 2"/>
          <p:cNvSpPr>
            <a:spLocks noGrp="1"/>
          </p:cNvSpPr>
          <p:nvPr>
            <p:ph idx="1"/>
          </p:nvPr>
        </p:nvSpPr>
        <p:spPr/>
        <p:txBody>
          <a:bodyPr>
            <a:normAutofit/>
          </a:bodyPr>
          <a:lstStyle/>
          <a:p>
            <a:r>
              <a:rPr dirty="0"/>
              <a:t>Generative AI refers to tools that can create new content—text, images, data visualizations, code, and more.</a:t>
            </a:r>
          </a:p>
          <a:p>
            <a:pPr lvl="1"/>
            <a:r>
              <a:rPr dirty="0"/>
              <a:t>Examples</a:t>
            </a:r>
            <a:r>
              <a:rPr lang="en-US" dirty="0"/>
              <a:t> of GenAI tools</a:t>
            </a:r>
            <a:r>
              <a:rPr dirty="0"/>
              <a:t>: ChatGPT, DALL·E, Microsoft Copilot</a:t>
            </a:r>
            <a:endParaRPr lang="en-US" dirty="0"/>
          </a:p>
          <a:p>
            <a:r>
              <a:rPr lang="en-US" dirty="0"/>
              <a:t>Each output is unique – it is creating original content (not just retrieving information like a Google search)</a:t>
            </a:r>
          </a:p>
          <a:p>
            <a:pPr lvl="1"/>
            <a:r>
              <a:rPr lang="en-US" dirty="0"/>
              <a:t>Outputs are created by analyzing patterns in vast datasets and using probabilistic models to generate new content that aligns with previously learned patterns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D88E-605B-0BD0-EC13-4A654C984979}"/>
              </a:ext>
            </a:extLst>
          </p:cNvPr>
          <p:cNvSpPr>
            <a:spLocks noGrp="1"/>
          </p:cNvSpPr>
          <p:nvPr>
            <p:ph type="title"/>
          </p:nvPr>
        </p:nvSpPr>
        <p:spPr/>
        <p:txBody>
          <a:bodyPr/>
          <a:lstStyle/>
          <a:p>
            <a:r>
              <a:rPr lang="en-US" dirty="0"/>
              <a:t> Intro Discussion Questions</a:t>
            </a:r>
          </a:p>
        </p:txBody>
      </p:sp>
      <p:sp>
        <p:nvSpPr>
          <p:cNvPr id="3" name="Content Placeholder 2">
            <a:extLst>
              <a:ext uri="{FF2B5EF4-FFF2-40B4-BE49-F238E27FC236}">
                <a16:creationId xmlns:a16="http://schemas.microsoft.com/office/drawing/2014/main" id="{055E34BC-1C3B-B479-9A0F-C5CAC0E91629}"/>
              </a:ext>
            </a:extLst>
          </p:cNvPr>
          <p:cNvSpPr>
            <a:spLocks noGrp="1"/>
          </p:cNvSpPr>
          <p:nvPr>
            <p:ph idx="1"/>
          </p:nvPr>
        </p:nvSpPr>
        <p:spPr/>
        <p:txBody>
          <a:bodyPr/>
          <a:lstStyle/>
          <a:p>
            <a:pPr marL="0" indent="0">
              <a:buNone/>
            </a:pPr>
            <a:r>
              <a:rPr lang="en-US" dirty="0">
                <a:ea typeface="Calibri"/>
                <a:cs typeface="Calibri"/>
              </a:rPr>
              <a:t>(Optional Discussion Questions)</a:t>
            </a:r>
          </a:p>
          <a:p>
            <a:r>
              <a:rPr lang="en-US" dirty="0">
                <a:latin typeface="Arial"/>
                <a:ea typeface="Calibri"/>
                <a:cs typeface="Arial"/>
              </a:rPr>
              <a:t>How do you think AI has changed how students approach assignments or learning?</a:t>
            </a:r>
          </a:p>
          <a:p>
            <a:r>
              <a:rPr lang="en-US" dirty="0">
                <a:latin typeface="Arial"/>
                <a:ea typeface="Calibri"/>
                <a:cs typeface="Arial"/>
              </a:rPr>
              <a:t>What do you think ‘responsible’ AI use means?</a:t>
            </a:r>
          </a:p>
          <a:p>
            <a:pPr marL="0" indent="0">
              <a:buNone/>
            </a:pPr>
            <a:endParaRPr lang="en-US" dirty="0">
              <a:ea typeface="Calibri"/>
              <a:cs typeface="Calibri"/>
            </a:endParaRPr>
          </a:p>
        </p:txBody>
      </p:sp>
      <p:sp>
        <p:nvSpPr>
          <p:cNvPr id="5" name="Speech Bubble: Oval 4">
            <a:extLst>
              <a:ext uri="{FF2B5EF4-FFF2-40B4-BE49-F238E27FC236}">
                <a16:creationId xmlns:a16="http://schemas.microsoft.com/office/drawing/2014/main" id="{92C71080-A7C4-34DB-6905-7AC7E7444C1E}"/>
              </a:ext>
            </a:extLst>
          </p:cNvPr>
          <p:cNvSpPr/>
          <p:nvPr/>
        </p:nvSpPr>
        <p:spPr>
          <a:xfrm>
            <a:off x="9642811" y="99340"/>
            <a:ext cx="2419160" cy="1421319"/>
          </a:xfrm>
          <a:prstGeom prst="wedgeEllipseCallou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3600" dirty="0">
              <a:ea typeface="Calibri"/>
              <a:cs typeface="Calibri"/>
            </a:endParaRPr>
          </a:p>
          <a:p>
            <a:pPr algn="ctr"/>
            <a:endParaRPr lang="en-US" sz="3600" dirty="0"/>
          </a:p>
        </p:txBody>
      </p:sp>
    </p:spTree>
    <p:extLst>
      <p:ext uri="{BB962C8B-B14F-4D97-AF65-F5344CB8AC3E}">
        <p14:creationId xmlns:p14="http://schemas.microsoft.com/office/powerpoint/2010/main" val="351490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8494C-70FF-CFA0-F0BE-7EA49BA973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7A1B2-4AF6-D91C-7454-B5C7BC482ABC}"/>
              </a:ext>
            </a:extLst>
          </p:cNvPr>
          <p:cNvSpPr>
            <a:spLocks noGrp="1"/>
          </p:cNvSpPr>
          <p:nvPr>
            <p:ph type="title"/>
          </p:nvPr>
        </p:nvSpPr>
        <p:spPr/>
        <p:txBody>
          <a:bodyPr/>
          <a:lstStyle/>
          <a:p>
            <a:r>
              <a:rPr lang="en-US" dirty="0"/>
              <a:t>Section 2 – ​Hands On with Microsoft Copilot</a:t>
            </a:r>
          </a:p>
        </p:txBody>
      </p:sp>
      <p:sp>
        <p:nvSpPr>
          <p:cNvPr id="3" name="Text Placeholder 2">
            <a:extLst>
              <a:ext uri="{FF2B5EF4-FFF2-40B4-BE49-F238E27FC236}">
                <a16:creationId xmlns:a16="http://schemas.microsoft.com/office/drawing/2014/main" id="{16E4A64D-EE10-5427-ABBC-42E8A3E44DD4}"/>
              </a:ext>
            </a:extLst>
          </p:cNvPr>
          <p:cNvSpPr>
            <a:spLocks noGrp="1"/>
          </p:cNvSpPr>
          <p:nvPr>
            <p:ph type="body" idx="1"/>
          </p:nvPr>
        </p:nvSpPr>
        <p:spPr/>
        <p:txBody>
          <a:bodyPr/>
          <a:lstStyle/>
          <a:p>
            <a:endParaRPr lang="en-US" dirty="0"/>
          </a:p>
        </p:txBody>
      </p:sp>
      <p:sp>
        <p:nvSpPr>
          <p:cNvPr id="4" name="Picture Placeholder 3">
            <a:extLst>
              <a:ext uri="{FF2B5EF4-FFF2-40B4-BE49-F238E27FC236}">
                <a16:creationId xmlns:a16="http://schemas.microsoft.com/office/drawing/2014/main" id="{0C49F874-D57D-044B-844F-0BCD66A55AD3}"/>
              </a:ext>
            </a:extLst>
          </p:cNvPr>
          <p:cNvSpPr>
            <a:spLocks noGrp="1"/>
          </p:cNvSpPr>
          <p:nvPr>
            <p:ph type="pic" sz="quarter" idx="10"/>
          </p:nvPr>
        </p:nvSpPr>
        <p:spPr/>
        <p:txBody>
          <a:bodyPr/>
          <a:lstStyle/>
          <a:p>
            <a:endParaRPr lang="en-US"/>
          </a:p>
        </p:txBody>
      </p:sp>
    </p:spTree>
    <p:extLst>
      <p:ext uri="{BB962C8B-B14F-4D97-AF65-F5344CB8AC3E}">
        <p14:creationId xmlns:p14="http://schemas.microsoft.com/office/powerpoint/2010/main" val="54045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Meet Microsoft Copilot</a:t>
            </a:r>
          </a:p>
        </p:txBody>
      </p:sp>
      <p:sp>
        <p:nvSpPr>
          <p:cNvPr id="3" name="Content Placeholder 2"/>
          <p:cNvSpPr>
            <a:spLocks noGrp="1"/>
          </p:cNvSpPr>
          <p:nvPr>
            <p:ph idx="1"/>
          </p:nvPr>
        </p:nvSpPr>
        <p:spPr/>
        <p:txBody>
          <a:bodyPr>
            <a:normAutofit/>
          </a:bodyPr>
          <a:lstStyle/>
          <a:p>
            <a:r>
              <a:rPr lang="en-US" dirty="0"/>
              <a:t>Microsoft’s Copilot Chat is an AI chat interface that allows users to interact conversationally with Copilot, enabling tasks like file uploads, image generation, and the use of AI agents, all while maintaining enterprise-grade data protection</a:t>
            </a:r>
            <a:endParaRPr dirty="0"/>
          </a:p>
          <a:p>
            <a:endParaRPr lang="en-US" dirty="0"/>
          </a:p>
          <a:p>
            <a:r>
              <a:rPr lang="en-US" dirty="0"/>
              <a:t>Penn State students have institutional accounts when logging in with </a:t>
            </a:r>
            <a:r>
              <a:rPr lang="en-US" dirty="0">
                <a:hlinkClick r:id="rId2"/>
              </a:rPr>
              <a:t>abc123@psu.edu</a:t>
            </a:r>
            <a:endParaRPr lang="en-US" dirty="0"/>
          </a:p>
          <a:p>
            <a:pPr lvl="1"/>
            <a:r>
              <a:rPr lang="en-US" dirty="0"/>
              <a:t>Benefits of the institutional account?</a:t>
            </a:r>
          </a:p>
          <a:p>
            <a:pPr lvl="2"/>
            <a:r>
              <a:rPr lang="en-US" dirty="0"/>
              <a:t>Data privacy</a:t>
            </a:r>
          </a:p>
          <a:p>
            <a:pPr lvl="2"/>
            <a:r>
              <a:rPr lang="en-US" dirty="0"/>
              <a:t>Interactions aren’t used to train the model</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Let’s Get Set Up</a:t>
            </a:r>
          </a:p>
        </p:txBody>
      </p:sp>
      <p:sp>
        <p:nvSpPr>
          <p:cNvPr id="3" name="Content Placeholder 2"/>
          <p:cNvSpPr>
            <a:spLocks noGrp="1"/>
          </p:cNvSpPr>
          <p:nvPr>
            <p:ph idx="1"/>
          </p:nvPr>
        </p:nvSpPr>
        <p:spPr/>
        <p:txBody>
          <a:bodyPr vert="horz" lIns="91440" tIns="45720" rIns="91440" bIns="45720" rtlCol="0" anchor="t">
            <a:normAutofit fontScale="92500"/>
          </a:bodyPr>
          <a:lstStyle/>
          <a:p>
            <a:r>
              <a:rPr dirty="0"/>
              <a:t>Open your device and </a:t>
            </a:r>
            <a:r>
              <a:rPr lang="en-US" dirty="0"/>
              <a:t>go to</a:t>
            </a:r>
          </a:p>
          <a:p>
            <a:pPr marL="0" indent="0" algn="ctr">
              <a:buNone/>
            </a:pPr>
            <a:r>
              <a:rPr lang="en-US" dirty="0">
                <a:ea typeface="+mn-lt"/>
                <a:cs typeface="+mn-lt"/>
              </a:rPr>
              <a:t>https://m365.cloud.microsoft/chat/</a:t>
            </a:r>
            <a:br>
              <a:rPr lang="en-US" dirty="0"/>
            </a:br>
            <a:endParaRPr lang="en-US" dirty="0">
              <a:ea typeface="Calibri"/>
              <a:cs typeface="Calibri"/>
            </a:endParaRPr>
          </a:p>
          <a:p>
            <a:r>
              <a:rPr lang="en-US" dirty="0"/>
              <a:t>Sign in using your </a:t>
            </a:r>
            <a:r>
              <a:rPr lang="en-US" dirty="0">
                <a:solidFill>
                  <a:schemeClr val="accent5"/>
                </a:solidFill>
                <a:hlinkClick r:id="rId2">
                  <a:extLst>
                    <a:ext uri="{A12FA001-AC4F-418D-AE19-62706E023703}">
                      <ahyp:hlinkClr xmlns:ahyp="http://schemas.microsoft.com/office/drawing/2018/hyperlinkcolor" val="tx"/>
                    </a:ext>
                  </a:extLst>
                </a:hlinkClick>
              </a:rPr>
              <a:t>abc123@psu.edu</a:t>
            </a:r>
            <a:r>
              <a:rPr lang="en-US" dirty="0">
                <a:solidFill>
                  <a:schemeClr val="accent5"/>
                </a:solidFill>
              </a:rPr>
              <a:t> </a:t>
            </a:r>
            <a:r>
              <a:rPr lang="en-US" dirty="0"/>
              <a:t>username/password</a:t>
            </a:r>
          </a:p>
          <a:p>
            <a:pPr lvl="1"/>
            <a:r>
              <a:rPr lang="en-US" dirty="0"/>
              <a:t>This gives you access to a secure and compliant Copilot</a:t>
            </a:r>
            <a:br>
              <a:rPr lang="en-US" dirty="0"/>
            </a:br>
            <a:endParaRPr dirty="0"/>
          </a:p>
          <a:p>
            <a:r>
              <a:rPr dirty="0"/>
              <a:t>Try a sample prompt</a:t>
            </a:r>
            <a:r>
              <a:rPr lang="en-US" dirty="0"/>
              <a:t> on your own</a:t>
            </a:r>
            <a:r>
              <a:rPr dirty="0"/>
              <a:t> like: </a:t>
            </a:r>
            <a:endParaRPr lang="en-US" dirty="0"/>
          </a:p>
          <a:p>
            <a:pPr lvl="1"/>
            <a:r>
              <a:rPr lang="en-US" dirty="0"/>
              <a:t>Write a poem about eating chicken nuggets in the dining hall</a:t>
            </a:r>
          </a:p>
          <a:p>
            <a:pPr lvl="1"/>
            <a:r>
              <a:rPr lang="en-US" dirty="0"/>
              <a:t>Help me to brainstorm a thesis statement for a college essay on climate change</a:t>
            </a:r>
            <a:endParaRPr lang="en-US" dirty="0">
              <a:ea typeface="Calibri"/>
              <a:cs typeface="Calibri"/>
            </a:endParaRPr>
          </a:p>
          <a:p>
            <a:pPr lvl="1"/>
            <a:r>
              <a:rPr lang="en-US" dirty="0"/>
              <a:t>Generate a business idea for college students</a:t>
            </a:r>
          </a:p>
          <a:p>
            <a:pPr lvl="1"/>
            <a:r>
              <a:rPr lang="en-US" dirty="0"/>
              <a:t>Create a quiz on the basic concepts related to the three branches of government</a:t>
            </a:r>
            <a:endParaRPr lang="en-US" dirty="0">
              <a:ea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0718E-4B39-80C4-D194-2B304888D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903334-2599-33F2-E200-933F3148EB9E}"/>
              </a:ext>
            </a:extLst>
          </p:cNvPr>
          <p:cNvSpPr>
            <a:spLocks noGrp="1"/>
          </p:cNvSpPr>
          <p:nvPr>
            <p:ph type="title"/>
          </p:nvPr>
        </p:nvSpPr>
        <p:spPr/>
        <p:txBody>
          <a:bodyPr/>
          <a:lstStyle/>
          <a:p>
            <a:r>
              <a:rPr lang="en-US" dirty="0"/>
              <a:t>Think-Pair-Share</a:t>
            </a:r>
            <a:endParaRPr dirty="0"/>
          </a:p>
        </p:txBody>
      </p:sp>
      <p:sp>
        <p:nvSpPr>
          <p:cNvPr id="3" name="Content Placeholder 2">
            <a:extLst>
              <a:ext uri="{FF2B5EF4-FFF2-40B4-BE49-F238E27FC236}">
                <a16:creationId xmlns:a16="http://schemas.microsoft.com/office/drawing/2014/main" id="{B58564AE-6DAC-D670-F6C9-00D450D2EC6A}"/>
              </a:ext>
            </a:extLst>
          </p:cNvPr>
          <p:cNvSpPr>
            <a:spLocks noGrp="1"/>
          </p:cNvSpPr>
          <p:nvPr>
            <p:ph idx="1"/>
          </p:nvPr>
        </p:nvSpPr>
        <p:spPr>
          <a:xfrm>
            <a:off x="838200" y="1353312"/>
            <a:ext cx="10515600" cy="3127248"/>
          </a:xfrm>
        </p:spPr>
        <p:txBody>
          <a:bodyPr>
            <a:normAutofit/>
          </a:bodyPr>
          <a:lstStyle/>
          <a:p>
            <a:r>
              <a:rPr lang="en-US" dirty="0"/>
              <a:t>Turn to someone near you and share your prompt and the output</a:t>
            </a:r>
          </a:p>
          <a:p>
            <a:r>
              <a:rPr lang="en-US" dirty="0"/>
              <a:t>Suggest a follow up prompt for your partner to put in to refine the output</a:t>
            </a:r>
          </a:p>
          <a:p>
            <a:r>
              <a:rPr lang="en-US" dirty="0"/>
              <a:t>Share your outputs with each other again</a:t>
            </a:r>
          </a:p>
          <a:p>
            <a:pPr marL="0" indent="0">
              <a:buNone/>
            </a:pPr>
            <a:endParaRPr lang="en-US" dirty="0"/>
          </a:p>
        </p:txBody>
      </p:sp>
      <p:sp>
        <p:nvSpPr>
          <p:cNvPr id="4" name="Speech Bubble: Oval 3">
            <a:extLst>
              <a:ext uri="{FF2B5EF4-FFF2-40B4-BE49-F238E27FC236}">
                <a16:creationId xmlns:a16="http://schemas.microsoft.com/office/drawing/2014/main" id="{74BB9ADA-DF99-D239-D21C-0BBD42602D65}"/>
              </a:ext>
            </a:extLst>
          </p:cNvPr>
          <p:cNvSpPr/>
          <p:nvPr/>
        </p:nvSpPr>
        <p:spPr>
          <a:xfrm>
            <a:off x="3284220" y="3429000"/>
            <a:ext cx="5885180" cy="2019220"/>
          </a:xfrm>
          <a:prstGeom prst="wedgeEllipseCallout">
            <a:avLst>
              <a:gd name="adj1" fmla="val -18590"/>
              <a:gd name="adj2" fmla="val 820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What surprised you about Copilot’s output?</a:t>
            </a:r>
          </a:p>
        </p:txBody>
      </p:sp>
    </p:spTree>
    <p:extLst>
      <p:ext uri="{BB962C8B-B14F-4D97-AF65-F5344CB8AC3E}">
        <p14:creationId xmlns:p14="http://schemas.microsoft.com/office/powerpoint/2010/main" val="2171612749"/>
      </p:ext>
    </p:extLst>
  </p:cSld>
  <p:clrMapOvr>
    <a:masterClrMapping/>
  </p:clrMapOvr>
</p:sld>
</file>

<file path=ppt/theme/theme1.xml><?xml version="1.0" encoding="utf-8"?>
<a:theme xmlns:a="http://schemas.openxmlformats.org/drawingml/2006/main" name="Office Theme">
  <a:themeElements>
    <a:clrScheme name="PA Palette">
      <a:dk1>
        <a:srgbClr val="000000"/>
      </a:dk1>
      <a:lt1>
        <a:srgbClr val="FFFFFF"/>
      </a:lt1>
      <a:dk2>
        <a:srgbClr val="041E41"/>
      </a:dk2>
      <a:lt2>
        <a:srgbClr val="B8D6E6"/>
      </a:lt2>
      <a:accent1>
        <a:srgbClr val="009CDE"/>
      </a:accent1>
      <a:accent2>
        <a:srgbClr val="1E407C"/>
      </a:accent2>
      <a:accent3>
        <a:srgbClr val="A3AAAD"/>
      </a:accent3>
      <a:accent4>
        <a:srgbClr val="83B1D4"/>
      </a:accent4>
      <a:accent5>
        <a:srgbClr val="3EA39E"/>
      </a:accent5>
      <a:accent6>
        <a:srgbClr val="305470"/>
      </a:accent6>
      <a:hlink>
        <a:srgbClr val="64B8B6"/>
      </a:hlink>
      <a:folHlink>
        <a:srgbClr val="7D4C7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EEF3957B59434B94E58376BA2CCFE9" ma:contentTypeVersion="11" ma:contentTypeDescription="Create a new document." ma:contentTypeScope="" ma:versionID="9779292de45f4b052eed338d1ed1ada9">
  <xsd:schema xmlns:xsd="http://www.w3.org/2001/XMLSchema" xmlns:xs="http://www.w3.org/2001/XMLSchema" xmlns:p="http://schemas.microsoft.com/office/2006/metadata/properties" xmlns:ns2="de103ddc-bd64-41cc-851e-01f440dccb92" xmlns:ns3="0aab1ad3-984e-468b-9793-749e196a030a" targetNamespace="http://schemas.microsoft.com/office/2006/metadata/properties" ma:root="true" ma:fieldsID="dc5c9126c5919e9cdb680ff22fbe76c4" ns2:_="" ns3:_="">
    <xsd:import namespace="de103ddc-bd64-41cc-851e-01f440dccb92"/>
    <xsd:import namespace="0aab1ad3-984e-468b-9793-749e196a030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103ddc-bd64-41cc-851e-01f440dccb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ab1ad3-984e-468b-9793-749e196a030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d28dbfa-70b5-4af5-b173-bab024b46ddb}" ma:internalName="TaxCatchAll" ma:showField="CatchAllData" ma:web="0aab1ad3-984e-468b-9793-749e196a03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aab1ad3-984e-468b-9793-749e196a030a" xsi:nil="true"/>
    <lcf76f155ced4ddcb4097134ff3c332f xmlns="de103ddc-bd64-41cc-851e-01f440dccb9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713944-FFEE-4729-A497-F7C130333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103ddc-bd64-41cc-851e-01f440dccb92"/>
    <ds:schemaRef ds:uri="0aab1ad3-984e-468b-9793-749e196a03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46BD9B-E568-433A-A6C3-E484AA77F8D3}">
  <ds:schemaRefs>
    <ds:schemaRef ds:uri="http://schemas.microsoft.com/office/2006/metadata/properties"/>
    <ds:schemaRef ds:uri="http://schemas.microsoft.com/office/infopath/2007/PartnerControls"/>
    <ds:schemaRef ds:uri="0aab1ad3-984e-468b-9793-749e196a030a"/>
    <ds:schemaRef ds:uri="de103ddc-bd64-41cc-851e-01f440dccb92"/>
  </ds:schemaRefs>
</ds:datastoreItem>
</file>

<file path=customXml/itemProps3.xml><?xml version="1.0" encoding="utf-8"?>
<ds:datastoreItem xmlns:ds="http://schemas.openxmlformats.org/officeDocument/2006/customXml" ds:itemID="{94B50A35-D6E6-42CE-85BE-2CE74118C6FA}">
  <ds:schemaRefs>
    <ds:schemaRef ds:uri="http://schemas.microsoft.com/sharepoint/v3/contenttype/forms"/>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otalTime>728</TotalTime>
  <Words>1084</Words>
  <Application>Microsoft Office PowerPoint</Application>
  <PresentationFormat>Widescreen</PresentationFormat>
  <Paragraphs>92</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Day of Play with AI</vt:lpstr>
      <vt:lpstr>Section 1 - Introduction</vt:lpstr>
      <vt:lpstr>Learning Goals for Today</vt:lpstr>
      <vt:lpstr>What is Generative AI?</vt:lpstr>
      <vt:lpstr> Intro Discussion Questions</vt:lpstr>
      <vt:lpstr>Section 2 – ​Hands On with Microsoft Copilot</vt:lpstr>
      <vt:lpstr>Meet Microsoft Copilot</vt:lpstr>
      <vt:lpstr>Let’s Get Set Up</vt:lpstr>
      <vt:lpstr>Think-Pair-Share</vt:lpstr>
      <vt:lpstr>Responsible AI Use</vt:lpstr>
      <vt:lpstr>Section 3 – Prompting with Purpose –RTRI Framework</vt:lpstr>
      <vt:lpstr>Advanced Prompting Techniques</vt:lpstr>
      <vt:lpstr>Advanced Prompting Technique RTRI</vt:lpstr>
      <vt:lpstr>Advanced Prompting Technique  RTRI – Example 1</vt:lpstr>
      <vt:lpstr>Advanced Prompting Technique RTRI – Example 2</vt:lpstr>
      <vt:lpstr>Advanced Prompting Techniques RTRI – You Try!</vt:lpstr>
      <vt:lpstr>AI Reflection Questions (Small group discussion)</vt:lpstr>
      <vt:lpstr>Section 4 – Post-Activity Discussion and Wrap up</vt:lpstr>
      <vt:lpstr>Wrap-Up and Share-Out</vt:lpstr>
      <vt:lpstr>Resources for Continued Exploration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McCauley, Dani</cp:lastModifiedBy>
  <cp:revision>23</cp:revision>
  <dcterms:created xsi:type="dcterms:W3CDTF">2018-03-19T17:38:41Z</dcterms:created>
  <dcterms:modified xsi:type="dcterms:W3CDTF">2025-07-29T19:35:42Z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0x01010029EEF3957B59434B94E58376BA2CCFE9</vt:lpwstr>
  </property>
  <property fmtid="{D5CDD505-2E9C-101B-9397-08002B2CF9AE}" pid="3" name="MediaServiceImageTags">
    <vt:lpwstr/>
  </property>
</Properties>
</file>